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6858000" cx="9144000"/>
  <p:notesSz cx="6858000" cy="9144000"/>
  <p:embeddedFontLst>
    <p:embeddedFont>
      <p:font typeface="Roboto Slab"/>
      <p:regular r:id="rId65"/>
      <p:bold r:id="rId66"/>
    </p:embeddedFont>
    <p:embeddedFont>
      <p:font typeface="Economica"/>
      <p:regular r:id="rId67"/>
      <p:bold r:id="rId68"/>
      <p:italic r:id="rId69"/>
      <p:boldItalic r:id="rId70"/>
    </p:embeddedFont>
    <p:embeddedFont>
      <p:font typeface="Orbitron"/>
      <p:regular r:id="rId71"/>
      <p:bold r:id="rId72"/>
    </p:embeddedFont>
    <p:embeddedFont>
      <p:font typeface="Arial Black"/>
      <p:regular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ArialBlack-regular.fntdata"/><Relationship Id="rId72" Type="http://schemas.openxmlformats.org/officeDocument/2006/relationships/font" Target="fonts/Orbitron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Orbitron-regular.fntdata"/><Relationship Id="rId70" Type="http://schemas.openxmlformats.org/officeDocument/2006/relationships/font" Target="fonts/Economica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RobotoSlab-bold.fntdata"/><Relationship Id="rId21" Type="http://schemas.openxmlformats.org/officeDocument/2006/relationships/slide" Target="slides/slide16.xml"/><Relationship Id="rId65" Type="http://schemas.openxmlformats.org/officeDocument/2006/relationships/font" Target="fonts/RobotoSlab-regular.fntdata"/><Relationship Id="rId24" Type="http://schemas.openxmlformats.org/officeDocument/2006/relationships/slide" Target="slides/slide19.xml"/><Relationship Id="rId68" Type="http://schemas.openxmlformats.org/officeDocument/2006/relationships/font" Target="fonts/Economica-bold.fntdata"/><Relationship Id="rId23" Type="http://schemas.openxmlformats.org/officeDocument/2006/relationships/slide" Target="slides/slide18.xml"/><Relationship Id="rId67" Type="http://schemas.openxmlformats.org/officeDocument/2006/relationships/font" Target="fonts/Economica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Economica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40f36e66e_6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40f36e66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40f36e66e_6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40f36e66e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40f36e66e_6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40f36e66e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40f36e66e_6_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40f36e66e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40f36e66e_6_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40f36e66e_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40f36e66e_6_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40f36e66e_6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40f36e66e_6_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40f36e66e_6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40f36e66e_6_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40f36e66e_6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40f36e66e_6_8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40f36e66e_6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40f36e66e_6_10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40f36e66e_6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440f36e66e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440f36e6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40f36e66e_6_1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40f36e66e_6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40f36e66e_6_1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40f36e66e_6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40f36e66e_6_1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40f36e66e_6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40f36e66e_6_1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40f36e66e_6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40f36e66e_0_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40f36e66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40f36e66e_0_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40f36e66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40f36e66e_0_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40f36e66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65d8377e1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65d8377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44e56ac973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44e56ac9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65d8377e1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65d8377e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44e56ac973_0_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44e56ac97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40f36e66e_0_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40f36e66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40f36e66e_0_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440f36e66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65d8377e1_5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65d8377e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465d8377e1_5_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465d8377e1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65d8377e1_5_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65d8377e1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5d8377e1_5_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5d8377e1_5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465d8377e1_5_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465d8377e1_5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65d8377e1_5_1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65d8377e1_5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465d8377e1_5_1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465d8377e1_5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65d8377e1_5_2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465d8377e1_5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4e56ac973_0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4e56ac97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465d8377e1_5_2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465d8377e1_5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465d8377e1_5_2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465d8377e1_5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465d8377e1_5_2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465d8377e1_5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465d8377e1_5_2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465d8377e1_5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65d8377e1_5_2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65d8377e1_5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465d8377e1_5_2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465d8377e1_5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465d8377e1_5_2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465d8377e1_5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465d8377e1_5_2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465d8377e1_5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465d8377e1_5_2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465d8377e1_5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465d8377e1_5_2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465d8377e1_5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4e56ac973_0_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4e56ac97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465d8377e1_5_28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465d8377e1_5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465d8377e1_5_29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465d8377e1_5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465d8377e1_5_29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465d8377e1_5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465d8377e1_5_3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465d8377e1_5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465d8377e1_5_3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465d8377e1_5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465d8377e1_5_3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465d8377e1_5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65d8377e1_5_3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65d8377e1_5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465d8377e1_5_3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465d8377e1_5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465d8377e1_5_3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465d8377e1_5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440f36e66e_0_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440f36e66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4e56ac973_0_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4e56ac97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4e56ac973_0_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4e56ac97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47c2c40cd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47c2c40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47c2c40cd_0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47c2c40c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896808"/>
            <a:ext cx="1081625" cy="1499896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2628471"/>
            <a:ext cx="1081625" cy="1499896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1680300" y="1076100"/>
            <a:ext cx="5783400" cy="28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Orbitron"/>
              <a:buChar char="●"/>
              <a:defRPr sz="4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680302" y="4523133"/>
            <a:ext cx="5783400" cy="1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Slab"/>
              <a:buNone/>
              <a:defRPr sz="24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-100"/>
            <a:ext cx="9144000" cy="112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4267675" y="5994004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Economica"/>
              <a:buChar char="●"/>
              <a:defRPr sz="48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265500" y="1238900"/>
            <a:ext cx="8511000" cy="465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Char char="▪"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rtl="0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Char char="▪"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rtl="0">
              <a:spcBef>
                <a:spcPts val="400"/>
              </a:spcBef>
              <a:spcAft>
                <a:spcPts val="0"/>
              </a:spcAft>
              <a:buSzPts val="2400"/>
              <a:buFont typeface="Calibri"/>
              <a:buChar char="▪"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libri"/>
              <a:buChar char="▪"/>
              <a:defRPr sz="2400"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rtl="0">
              <a:spcBef>
                <a:spcPts val="360"/>
              </a:spcBef>
              <a:spcAft>
                <a:spcPts val="0"/>
              </a:spcAft>
              <a:buSzPts val="2400"/>
              <a:buFont typeface="Calibri"/>
              <a:buChar char="▪"/>
              <a:defRPr sz="2400"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rtl="0">
              <a:spcBef>
                <a:spcPts val="400"/>
              </a:spcBef>
              <a:spcAft>
                <a:spcPts val="0"/>
              </a:spcAft>
              <a:buSzPts val="2400"/>
              <a:buFont typeface="Calibri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rtl="0">
              <a:spcBef>
                <a:spcPts val="400"/>
              </a:spcBef>
              <a:spcAft>
                <a:spcPts val="0"/>
              </a:spcAft>
              <a:buSzPts val="2400"/>
              <a:buFont typeface="Calibri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rtl="0">
              <a:spcBef>
                <a:spcPts val="400"/>
              </a:spcBef>
              <a:spcAft>
                <a:spcPts val="0"/>
              </a:spcAft>
              <a:buSzPts val="2400"/>
              <a:buFont typeface="Calibri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rtl="0">
              <a:spcBef>
                <a:spcPts val="400"/>
              </a:spcBef>
              <a:spcAft>
                <a:spcPts val="0"/>
              </a:spcAft>
              <a:buSzPts val="2400"/>
              <a:buFont typeface="Calibri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92563" y="1680378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48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▪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359602" y="3756618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480750" y="2353267"/>
            <a:ext cx="8222100" cy="12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p7"/>
          <p:cNvCxnSpPr/>
          <p:nvPr/>
        </p:nvCxnSpPr>
        <p:spPr>
          <a:xfrm>
            <a:off x="492563" y="1680378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7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87900" y="1986433"/>
            <a:ext cx="3999900" cy="4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48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04800" lvl="1" marL="914400" rtl="0">
              <a:spcBef>
                <a:spcPts val="480"/>
              </a:spcBef>
              <a:spcAft>
                <a:spcPts val="0"/>
              </a:spcAft>
              <a:buSzPts val="1200"/>
              <a:buChar char="▪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▪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▪"/>
              <a:defRPr sz="1200"/>
            </a:lvl4pPr>
            <a:lvl5pPr indent="-304800" lvl="4" marL="2286000" rtl="0">
              <a:spcBef>
                <a:spcPts val="360"/>
              </a:spcBef>
              <a:spcAft>
                <a:spcPts val="0"/>
              </a:spcAft>
              <a:buSzPts val="1200"/>
              <a:buChar char="▪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2" type="body"/>
          </p:nvPr>
        </p:nvSpPr>
        <p:spPr>
          <a:xfrm>
            <a:off x="4756200" y="1986433"/>
            <a:ext cx="3999900" cy="4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48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04800" lvl="1" marL="914400" rtl="0">
              <a:spcBef>
                <a:spcPts val="480"/>
              </a:spcBef>
              <a:spcAft>
                <a:spcPts val="0"/>
              </a:spcAft>
              <a:buSzPts val="1200"/>
              <a:buChar char="▪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▪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▪"/>
              <a:defRPr sz="1200"/>
            </a:lvl4pPr>
            <a:lvl5pPr indent="-304800" lvl="4" marL="2286000" rtl="0">
              <a:spcBef>
                <a:spcPts val="360"/>
              </a:spcBef>
              <a:spcAft>
                <a:spcPts val="0"/>
              </a:spcAft>
              <a:buSzPts val="1200"/>
              <a:buChar char="▪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og indholdsobjekt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bin"/>
              <a:buChar char="▪"/>
              <a:defRPr/>
            </a:lvl1pPr>
            <a:lvl2pPr indent="-317500" lvl="1" marL="914400" rtl="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bin"/>
              <a:buChar char="▪"/>
              <a:defRPr/>
            </a:lvl2pPr>
            <a:lvl3pPr indent="-317500" lvl="2" marL="137160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bin"/>
              <a:buChar char="▪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bin"/>
              <a:buChar char="▪"/>
              <a:defRPr/>
            </a:lvl4pPr>
            <a:lvl5pPr indent="-317500" lvl="4" marL="2286000" rtl="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bin"/>
              <a:buChar char="▪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•"/>
              <a:defRPr/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•"/>
              <a:defRPr/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•"/>
              <a:defRPr/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•"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0" type="dt"/>
          </p:nvPr>
        </p:nvSpPr>
        <p:spPr>
          <a:xfrm>
            <a:off x="357188" y="6572250"/>
            <a:ext cx="857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1" type="ftr"/>
          </p:nvPr>
        </p:nvSpPr>
        <p:spPr>
          <a:xfrm>
            <a:off x="1143000" y="6572250"/>
            <a:ext cx="2895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0" y="6572250"/>
            <a:ext cx="4287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buNone/>
              <a:defRPr/>
            </a:lvl1pPr>
            <a:lvl2pPr indent="0" lvl="1" marL="0" marR="0" rtl="0" algn="l">
              <a:buNone/>
              <a:defRPr/>
            </a:lvl2pPr>
            <a:lvl3pPr indent="0" lvl="2" marL="0" marR="0" rtl="0" algn="l">
              <a:buNone/>
              <a:defRPr/>
            </a:lvl3pPr>
            <a:lvl4pPr indent="0" lvl="3" marL="0" marR="0" rtl="0" algn="l">
              <a:buNone/>
              <a:defRPr/>
            </a:lvl4pPr>
            <a:lvl5pPr indent="0" lvl="4" marL="0" marR="0" rtl="0" algn="l">
              <a:buNone/>
              <a:defRPr/>
            </a:lvl5pPr>
            <a:lvl6pPr indent="0" lvl="5" marL="0" marR="0" rtl="0" algn="l">
              <a:buNone/>
              <a:defRPr/>
            </a:lvl6pPr>
            <a:lvl7pPr indent="0" lvl="6" marL="0" marR="0" rtl="0" algn="l">
              <a:buNone/>
              <a:defRPr/>
            </a:lvl7pPr>
            <a:lvl8pPr indent="0" lvl="7" marL="0" marR="0" rtl="0" algn="l">
              <a:buNone/>
              <a:defRPr/>
            </a:lvl8pPr>
            <a:lvl9pPr indent="0" lvl="8" marL="0" marR="0" rtl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6537325"/>
            <a:ext cx="9144000" cy="3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Noto Symbol"/>
              <a:buChar char="▪"/>
              <a:defRPr/>
            </a:lvl1pPr>
            <a:lvl2pPr indent="-3175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Noto Symbol"/>
              <a:buChar char="▪"/>
              <a:defRPr/>
            </a:lvl2pPr>
            <a:lvl3pPr indent="-3175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Noto Symbol"/>
              <a:buChar char="▪"/>
              <a:defRPr/>
            </a:lvl3pPr>
            <a:lvl4pPr indent="-3175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Noto Symbol"/>
              <a:buChar char="▪"/>
              <a:defRPr/>
            </a:lvl4pPr>
            <a:lvl5pPr indent="-3175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Noto Symbol"/>
              <a:buChar char="▪"/>
              <a:defRPr/>
            </a:lvl5pPr>
            <a:lvl6pPr indent="-3175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indent="-3175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indent="-3175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indent="-3175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Relationship Id="rId4" Type="http://schemas.openxmlformats.org/officeDocument/2006/relationships/hyperlink" Target="https://manybutfinite.com/post/anatomy-of-a-program-in-memory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Relationship Id="rId4" Type="http://schemas.openxmlformats.org/officeDocument/2006/relationships/hyperlink" Target="https://manybutfinite.com/post/anatomy-of-a-program-in-memory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manybutfinite.com/post/anatomy-of-a-program-in-memory" TargetMode="External"/><Relationship Id="rId4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manybutfinite.com/post/anatomy-of-a-program-in-memory" TargetMode="External"/><Relationship Id="rId4" Type="http://schemas.openxmlformats.org/officeDocument/2006/relationships/image" Target="../media/image1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manybutfinite.com/post/anatomy-of-a-program-in-memory" TargetMode="External"/><Relationship Id="rId4" Type="http://schemas.openxmlformats.org/officeDocument/2006/relationships/image" Target="../media/image1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manybutfinite.com/post/anatomy-of-a-program-in-memory" TargetMode="External"/><Relationship Id="rId4" Type="http://schemas.openxmlformats.org/officeDocument/2006/relationships/image" Target="../media/image1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manybutfinite.com/post/anatomy-of-a-program-in-memory" TargetMode="External"/><Relationship Id="rId4" Type="http://schemas.openxmlformats.org/officeDocument/2006/relationships/image" Target="../media/image1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manybutfinite.com/post/anatomy-of-a-program-in-memory" TargetMode="External"/><Relationship Id="rId4" Type="http://schemas.openxmlformats.org/officeDocument/2006/relationships/image" Target="../media/image1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manybutfinite.com/post/anatomy-of-a-program-in-memory" TargetMode="External"/><Relationship Id="rId4" Type="http://schemas.openxmlformats.org/officeDocument/2006/relationships/image" Target="../media/image1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manybutfinite.com/post/anatomy-of-a-program-in-memory" TargetMode="External"/><Relationship Id="rId4" Type="http://schemas.openxmlformats.org/officeDocument/2006/relationships/image" Target="../media/image1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manybutfinite.com/post/anatomy-of-a-program-in-memory" TargetMode="External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hyperlink" Target="https://www.amazon.co.uk/gp/product/B073XRXP3S/ref=ox_sc_act_image_7?smid=A1MY4PY20BRJK8&amp;psc=1" TargetMode="External"/><Relationship Id="rId5" Type="http://schemas.openxmlformats.org/officeDocument/2006/relationships/image" Target="../media/image13.png"/><Relationship Id="rId6" Type="http://schemas.openxmlformats.org/officeDocument/2006/relationships/hyperlink" Target="https://hakshop.com/products/usb-rubber-ducky-deluxe" TargetMode="External"/><Relationship Id="rId7" Type="http://schemas.openxmlformats.org/officeDocument/2006/relationships/image" Target="../media/image5.png"/><Relationship Id="rId8" Type="http://schemas.openxmlformats.org/officeDocument/2006/relationships/hyperlink" Target="https://www.amazon.co.uk/Raspberry-Pi-Zero-Wireless-Official/dp/B06XD18H6K/ref=sr_1_9?s=computers&amp;ie=UTF8&amp;qid=1539412529&amp;sr=1-9&amp;keywords=pi+zero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manybutfinite.com/post/anatomy-of-a-program-in-memory" TargetMode="External"/><Relationship Id="rId4" Type="http://schemas.openxmlformats.org/officeDocument/2006/relationships/image" Target="../media/image1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manybutfinite.com/post/anatomy-of-a-program-in-memory" TargetMode="External"/><Relationship Id="rId4" Type="http://schemas.openxmlformats.org/officeDocument/2006/relationships/image" Target="../media/image1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manybutfinite.com/post/anatomy-of-a-program-in-memory" TargetMode="External"/><Relationship Id="rId4" Type="http://schemas.openxmlformats.org/officeDocument/2006/relationships/image" Target="../media/image1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manybutfinite.com/post/anatomy-of-a-program-in-memory" TargetMode="External"/><Relationship Id="rId4" Type="http://schemas.openxmlformats.org/officeDocument/2006/relationships/image" Target="../media/image1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manybutfinite.com/post/anatomy-of-a-program-in-memory" TargetMode="External"/><Relationship Id="rId4" Type="http://schemas.openxmlformats.org/officeDocument/2006/relationships/image" Target="../media/image1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manybutfinite.com/post/anatomy-of-a-program-in-memory" TargetMode="External"/><Relationship Id="rId4" Type="http://schemas.openxmlformats.org/officeDocument/2006/relationships/image" Target="../media/image1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manybutfinite.com/post/anatomy-of-a-program-in-memory" TargetMode="External"/><Relationship Id="rId4" Type="http://schemas.openxmlformats.org/officeDocument/2006/relationships/image" Target="../media/image1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manybutfinite.com/post/anatomy-of-a-program-in-memory" TargetMode="External"/><Relationship Id="rId4" Type="http://schemas.openxmlformats.org/officeDocument/2006/relationships/image" Target="../media/image1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manybutfinite.com/post/anatomy-of-a-program-in-memory" TargetMode="External"/><Relationship Id="rId4" Type="http://schemas.openxmlformats.org/officeDocument/2006/relationships/image" Target="../media/image1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amazon.co.uk/gp/product/B01E4GMRP6/ref=ox_sc_act_title_5?smid=A3K590VGZDCDEP&amp;psc=1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hyperlink" Target="https://www.amazon.co.uk/Hak5-Packet-Squirrel/dp/B0792ZM5LX/ref=pd_bxgy_147_img_2?_encoding=UTF8&amp;pd_rd_i=B0792ZM5LX&amp;pd_rd_r=39cb97bc-ceb0-11e8-99b1-ff2d8edc7be3&amp;pd_rd_w=cdjWF&amp;pd_rd_wg=1p02t&amp;pf_rd_i=desktop-dp-sims&amp;pf_rd_m=A3P5ROKL5A1OLE&amp;pf_rd_p=466c8fd0-3653-4c9b-86fa-f9bc8fd2ae35&amp;pf_rd_r=P7SAH3GHS914BQDM5CGY&amp;pf_rd_s=desktop-dp-sims&amp;pf_rd_t=40701&amp;psc=1&amp;refRID=P7SAH3GHS914BQDM5CGY" TargetMode="External"/><Relationship Id="rId7" Type="http://schemas.openxmlformats.org/officeDocument/2006/relationships/hyperlink" Target="https://www.amazon.com/dp/B0175EODCE/ref=pd_luc_rh_crh_rh_sbs_02_01_t_img_lh?_encoding=UTF8&amp;psc=1" TargetMode="External"/><Relationship Id="rId8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hyperlink" Target="https://www.amazon.co.uk/gp/product/B01K1CCHR0/ref=ox_sc_act_title_4?smid=A1TIGMJ4AZ1K1A&amp;psc=1" TargetMode="External"/><Relationship Id="rId7" Type="http://schemas.openxmlformats.org/officeDocument/2006/relationships/hyperlink" Target="https://www.amazon.co.uk/gp/product/B07839WPD7/ref=ox_sc_act_title_1?smid=A32TQ57VF25DK8&amp;psc=1" TargetMode="External"/><Relationship Id="rId8" Type="http://schemas.openxmlformats.org/officeDocument/2006/relationships/hyperlink" Target="https://www.amazon.co.uk/gp/product/B007R9UPHA/ref=ox_sc_act_title_2?smid=A1TIGMJ4AZ1K1A&amp;psc=1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ctrTitle"/>
          </p:nvPr>
        </p:nvSpPr>
        <p:spPr>
          <a:xfrm>
            <a:off x="2267700" y="1076100"/>
            <a:ext cx="4617600" cy="28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hacking</a:t>
            </a:r>
            <a:endParaRPr/>
          </a:p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1680302" y="4523133"/>
            <a:ext cx="5783400" cy="1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Leon Bonde Larsen et al.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Side-channel attacks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password</a:t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-265675" y="1363350"/>
            <a:ext cx="10596000" cy="43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 i = </a:t>
            </a:r>
            <a:r>
              <a:rPr lang="en" sz="24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; i &lt; </a:t>
            </a:r>
            <a:r>
              <a:rPr lang="en" sz="24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MAX_LENGTH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; i++ ) { </a:t>
            </a:r>
            <a:b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 pass[i] == </a:t>
            </a:r>
            <a:r>
              <a:rPr lang="en" sz="24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'\0' 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b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printf(</a:t>
            </a:r>
            <a:r>
              <a:rPr lang="en" sz="24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"Password correct</a:t>
            </a:r>
            <a:r>
              <a:rPr lang="en" sz="24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" sz="24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b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b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 pass[i] != true_pass[i] ) {</a:t>
            </a:r>
            <a:b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printf(</a:t>
            </a:r>
            <a:r>
              <a:rPr lang="en" sz="24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"Password incorrect!!!</a:t>
            </a:r>
            <a:r>
              <a:rPr lang="en" sz="24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" sz="24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b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 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password</a:t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47575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</a:t>
            </a:r>
            <a:endParaRPr b="1" sz="2400"/>
          </a:p>
        </p:txBody>
      </p:sp>
      <p:sp>
        <p:nvSpPr>
          <p:cNvPr id="131" name="Google Shape;131;p20"/>
          <p:cNvSpPr/>
          <p:nvPr/>
        </p:nvSpPr>
        <p:spPr>
          <a:xfrm>
            <a:off x="52243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</a:t>
            </a:r>
            <a:endParaRPr b="1" sz="2400"/>
          </a:p>
        </p:txBody>
      </p:sp>
      <p:sp>
        <p:nvSpPr>
          <p:cNvPr id="132" name="Google Shape;132;p20"/>
          <p:cNvSpPr/>
          <p:nvPr/>
        </p:nvSpPr>
        <p:spPr>
          <a:xfrm>
            <a:off x="56911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</a:t>
            </a:r>
            <a:endParaRPr b="1" sz="2400"/>
          </a:p>
        </p:txBody>
      </p:sp>
      <p:sp>
        <p:nvSpPr>
          <p:cNvPr id="133" name="Google Shape;133;p20"/>
          <p:cNvSpPr/>
          <p:nvPr/>
        </p:nvSpPr>
        <p:spPr>
          <a:xfrm>
            <a:off x="61579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</a:t>
            </a:r>
            <a:endParaRPr b="1" sz="2400"/>
          </a:p>
        </p:txBody>
      </p:sp>
      <p:sp>
        <p:nvSpPr>
          <p:cNvPr id="134" name="Google Shape;134;p20"/>
          <p:cNvSpPr/>
          <p:nvPr/>
        </p:nvSpPr>
        <p:spPr>
          <a:xfrm>
            <a:off x="66247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</a:t>
            </a:r>
            <a:endParaRPr b="1" sz="2400"/>
          </a:p>
        </p:txBody>
      </p:sp>
      <p:sp>
        <p:nvSpPr>
          <p:cNvPr id="135" name="Google Shape;135;p20"/>
          <p:cNvSpPr/>
          <p:nvPr/>
        </p:nvSpPr>
        <p:spPr>
          <a:xfrm>
            <a:off x="70915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\n</a:t>
            </a:r>
            <a:endParaRPr b="1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password</a:t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47575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</a:t>
            </a:r>
            <a:endParaRPr b="1" sz="2400"/>
          </a:p>
        </p:txBody>
      </p:sp>
      <p:sp>
        <p:nvSpPr>
          <p:cNvPr id="142" name="Google Shape;142;p21"/>
          <p:cNvSpPr/>
          <p:nvPr/>
        </p:nvSpPr>
        <p:spPr>
          <a:xfrm>
            <a:off x="52243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</a:t>
            </a:r>
            <a:endParaRPr b="1" sz="2400"/>
          </a:p>
        </p:txBody>
      </p:sp>
      <p:sp>
        <p:nvSpPr>
          <p:cNvPr id="143" name="Google Shape;143;p21"/>
          <p:cNvSpPr/>
          <p:nvPr/>
        </p:nvSpPr>
        <p:spPr>
          <a:xfrm>
            <a:off x="56911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</a:t>
            </a:r>
            <a:endParaRPr b="1" sz="2400"/>
          </a:p>
        </p:txBody>
      </p:sp>
      <p:sp>
        <p:nvSpPr>
          <p:cNvPr id="144" name="Google Shape;144;p21"/>
          <p:cNvSpPr/>
          <p:nvPr/>
        </p:nvSpPr>
        <p:spPr>
          <a:xfrm>
            <a:off x="61579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</a:t>
            </a:r>
            <a:endParaRPr b="1" sz="2400"/>
          </a:p>
        </p:txBody>
      </p:sp>
      <p:sp>
        <p:nvSpPr>
          <p:cNvPr id="145" name="Google Shape;145;p21"/>
          <p:cNvSpPr/>
          <p:nvPr/>
        </p:nvSpPr>
        <p:spPr>
          <a:xfrm>
            <a:off x="66247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</a:t>
            </a:r>
            <a:endParaRPr b="1" sz="2400"/>
          </a:p>
        </p:txBody>
      </p:sp>
      <p:sp>
        <p:nvSpPr>
          <p:cNvPr id="146" name="Google Shape;146;p21"/>
          <p:cNvSpPr/>
          <p:nvPr/>
        </p:nvSpPr>
        <p:spPr>
          <a:xfrm>
            <a:off x="70915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\n</a:t>
            </a:r>
            <a:endParaRPr b="1" sz="2400"/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502" y="3880000"/>
            <a:ext cx="1821526" cy="227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password</a:t>
            </a: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7575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</a:t>
            </a:r>
            <a:endParaRPr b="1" sz="2400"/>
          </a:p>
        </p:txBody>
      </p:sp>
      <p:sp>
        <p:nvSpPr>
          <p:cNvPr id="154" name="Google Shape;154;p22"/>
          <p:cNvSpPr/>
          <p:nvPr/>
        </p:nvSpPr>
        <p:spPr>
          <a:xfrm>
            <a:off x="52243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</a:t>
            </a:r>
            <a:endParaRPr b="1" sz="2400"/>
          </a:p>
        </p:txBody>
      </p:sp>
      <p:sp>
        <p:nvSpPr>
          <p:cNvPr id="155" name="Google Shape;155;p22"/>
          <p:cNvSpPr/>
          <p:nvPr/>
        </p:nvSpPr>
        <p:spPr>
          <a:xfrm>
            <a:off x="56911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</a:t>
            </a:r>
            <a:endParaRPr b="1" sz="2400"/>
          </a:p>
        </p:txBody>
      </p:sp>
      <p:sp>
        <p:nvSpPr>
          <p:cNvPr id="156" name="Google Shape;156;p22"/>
          <p:cNvSpPr/>
          <p:nvPr/>
        </p:nvSpPr>
        <p:spPr>
          <a:xfrm>
            <a:off x="61579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</a:t>
            </a:r>
            <a:endParaRPr b="1" sz="2400"/>
          </a:p>
        </p:txBody>
      </p:sp>
      <p:sp>
        <p:nvSpPr>
          <p:cNvPr id="157" name="Google Shape;157;p22"/>
          <p:cNvSpPr/>
          <p:nvPr/>
        </p:nvSpPr>
        <p:spPr>
          <a:xfrm>
            <a:off x="66247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</a:t>
            </a:r>
            <a:endParaRPr b="1" sz="2400"/>
          </a:p>
        </p:txBody>
      </p:sp>
      <p:sp>
        <p:nvSpPr>
          <p:cNvPr id="158" name="Google Shape;158;p22"/>
          <p:cNvSpPr/>
          <p:nvPr/>
        </p:nvSpPr>
        <p:spPr>
          <a:xfrm>
            <a:off x="70915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\n</a:t>
            </a:r>
            <a:endParaRPr b="1" sz="2400"/>
          </a:p>
        </p:txBody>
      </p:sp>
      <p:sp>
        <p:nvSpPr>
          <p:cNvPr id="159" name="Google Shape;159;p22"/>
          <p:cNvSpPr/>
          <p:nvPr/>
        </p:nvSpPr>
        <p:spPr>
          <a:xfrm>
            <a:off x="415925" y="1696550"/>
            <a:ext cx="1095000" cy="511500"/>
          </a:xfrm>
          <a:prstGeom prst="wedgeRoundRectCallout">
            <a:avLst>
              <a:gd fmla="val -50822" name="adj1"/>
              <a:gd fmla="val 104433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“A” ?</a:t>
            </a:r>
            <a:endParaRPr sz="2400"/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502" y="3880000"/>
            <a:ext cx="1821526" cy="227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password</a:t>
            </a:r>
            <a:endParaRPr/>
          </a:p>
        </p:txBody>
      </p:sp>
      <p:sp>
        <p:nvSpPr>
          <p:cNvPr id="166" name="Google Shape;166;p23"/>
          <p:cNvSpPr/>
          <p:nvPr/>
        </p:nvSpPr>
        <p:spPr>
          <a:xfrm>
            <a:off x="47575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</a:t>
            </a:r>
            <a:endParaRPr b="1" sz="2400"/>
          </a:p>
        </p:txBody>
      </p:sp>
      <p:sp>
        <p:nvSpPr>
          <p:cNvPr id="167" name="Google Shape;167;p23"/>
          <p:cNvSpPr/>
          <p:nvPr/>
        </p:nvSpPr>
        <p:spPr>
          <a:xfrm>
            <a:off x="52243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</a:t>
            </a:r>
            <a:endParaRPr b="1" sz="2400"/>
          </a:p>
        </p:txBody>
      </p:sp>
      <p:sp>
        <p:nvSpPr>
          <p:cNvPr id="168" name="Google Shape;168;p23"/>
          <p:cNvSpPr/>
          <p:nvPr/>
        </p:nvSpPr>
        <p:spPr>
          <a:xfrm>
            <a:off x="56911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</a:t>
            </a:r>
            <a:endParaRPr b="1" sz="2400"/>
          </a:p>
        </p:txBody>
      </p:sp>
      <p:sp>
        <p:nvSpPr>
          <p:cNvPr id="169" name="Google Shape;169;p23"/>
          <p:cNvSpPr/>
          <p:nvPr/>
        </p:nvSpPr>
        <p:spPr>
          <a:xfrm>
            <a:off x="61579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</a:t>
            </a:r>
            <a:endParaRPr b="1" sz="2400"/>
          </a:p>
        </p:txBody>
      </p:sp>
      <p:sp>
        <p:nvSpPr>
          <p:cNvPr id="170" name="Google Shape;170;p23"/>
          <p:cNvSpPr/>
          <p:nvPr/>
        </p:nvSpPr>
        <p:spPr>
          <a:xfrm>
            <a:off x="66247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</a:t>
            </a:r>
            <a:endParaRPr b="1" sz="2400"/>
          </a:p>
        </p:txBody>
      </p:sp>
      <p:sp>
        <p:nvSpPr>
          <p:cNvPr id="171" name="Google Shape;171;p23"/>
          <p:cNvSpPr/>
          <p:nvPr/>
        </p:nvSpPr>
        <p:spPr>
          <a:xfrm>
            <a:off x="70915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\n</a:t>
            </a:r>
            <a:endParaRPr b="1" sz="2400"/>
          </a:p>
        </p:txBody>
      </p:sp>
      <p:sp>
        <p:nvSpPr>
          <p:cNvPr id="172" name="Google Shape;172;p23"/>
          <p:cNvSpPr/>
          <p:nvPr/>
        </p:nvSpPr>
        <p:spPr>
          <a:xfrm>
            <a:off x="415925" y="1696550"/>
            <a:ext cx="1095000" cy="511500"/>
          </a:xfrm>
          <a:prstGeom prst="wedgeRoundRectCallout">
            <a:avLst>
              <a:gd fmla="val -50822" name="adj1"/>
              <a:gd fmla="val 104433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“A” ?</a:t>
            </a:r>
            <a:endParaRPr sz="2400"/>
          </a:p>
        </p:txBody>
      </p:sp>
      <p:sp>
        <p:nvSpPr>
          <p:cNvPr id="173" name="Google Shape;173;p23"/>
          <p:cNvSpPr/>
          <p:nvPr/>
        </p:nvSpPr>
        <p:spPr>
          <a:xfrm>
            <a:off x="1950700" y="1696550"/>
            <a:ext cx="1095000" cy="511500"/>
          </a:xfrm>
          <a:prstGeom prst="wedgeRoundRectCallout">
            <a:avLst>
              <a:gd fmla="val 47295" name="adj1"/>
              <a:gd fmla="val 113206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</a:t>
            </a:r>
            <a:endParaRPr sz="2400"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502" y="3880000"/>
            <a:ext cx="1821526" cy="227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password</a:t>
            </a:r>
            <a:endParaRPr/>
          </a:p>
        </p:txBody>
      </p:sp>
      <p:sp>
        <p:nvSpPr>
          <p:cNvPr id="180" name="Google Shape;180;p24"/>
          <p:cNvSpPr/>
          <p:nvPr/>
        </p:nvSpPr>
        <p:spPr>
          <a:xfrm>
            <a:off x="47575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</a:t>
            </a:r>
            <a:endParaRPr b="1" sz="2400"/>
          </a:p>
        </p:txBody>
      </p:sp>
      <p:sp>
        <p:nvSpPr>
          <p:cNvPr id="181" name="Google Shape;181;p24"/>
          <p:cNvSpPr/>
          <p:nvPr/>
        </p:nvSpPr>
        <p:spPr>
          <a:xfrm>
            <a:off x="52243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</a:t>
            </a:r>
            <a:endParaRPr b="1" sz="2400"/>
          </a:p>
        </p:txBody>
      </p:sp>
      <p:sp>
        <p:nvSpPr>
          <p:cNvPr id="182" name="Google Shape;182;p24"/>
          <p:cNvSpPr/>
          <p:nvPr/>
        </p:nvSpPr>
        <p:spPr>
          <a:xfrm>
            <a:off x="56911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</a:t>
            </a:r>
            <a:endParaRPr b="1" sz="2400"/>
          </a:p>
        </p:txBody>
      </p:sp>
      <p:sp>
        <p:nvSpPr>
          <p:cNvPr id="183" name="Google Shape;183;p24"/>
          <p:cNvSpPr/>
          <p:nvPr/>
        </p:nvSpPr>
        <p:spPr>
          <a:xfrm>
            <a:off x="61579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</a:t>
            </a:r>
            <a:endParaRPr b="1" sz="2400"/>
          </a:p>
        </p:txBody>
      </p:sp>
      <p:sp>
        <p:nvSpPr>
          <p:cNvPr id="184" name="Google Shape;184;p24"/>
          <p:cNvSpPr/>
          <p:nvPr/>
        </p:nvSpPr>
        <p:spPr>
          <a:xfrm>
            <a:off x="66247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</a:t>
            </a:r>
            <a:endParaRPr b="1" sz="2400"/>
          </a:p>
        </p:txBody>
      </p:sp>
      <p:sp>
        <p:nvSpPr>
          <p:cNvPr id="185" name="Google Shape;185;p24"/>
          <p:cNvSpPr/>
          <p:nvPr/>
        </p:nvSpPr>
        <p:spPr>
          <a:xfrm>
            <a:off x="70915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\n</a:t>
            </a:r>
            <a:endParaRPr b="1" sz="2400"/>
          </a:p>
        </p:txBody>
      </p:sp>
      <p:sp>
        <p:nvSpPr>
          <p:cNvPr id="186" name="Google Shape;186;p24"/>
          <p:cNvSpPr/>
          <p:nvPr/>
        </p:nvSpPr>
        <p:spPr>
          <a:xfrm>
            <a:off x="415925" y="1696550"/>
            <a:ext cx="1095000" cy="511500"/>
          </a:xfrm>
          <a:prstGeom prst="wedgeRoundRectCallout">
            <a:avLst>
              <a:gd fmla="val -50822" name="adj1"/>
              <a:gd fmla="val 104433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“A” ?</a:t>
            </a:r>
            <a:endParaRPr sz="2400"/>
          </a:p>
        </p:txBody>
      </p:sp>
      <p:sp>
        <p:nvSpPr>
          <p:cNvPr id="187" name="Google Shape;187;p24"/>
          <p:cNvSpPr/>
          <p:nvPr/>
        </p:nvSpPr>
        <p:spPr>
          <a:xfrm>
            <a:off x="1950700" y="1696550"/>
            <a:ext cx="1095000" cy="511500"/>
          </a:xfrm>
          <a:prstGeom prst="wedgeRoundRectCallout">
            <a:avLst>
              <a:gd fmla="val 47295" name="adj1"/>
              <a:gd fmla="val 113206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</a:t>
            </a:r>
            <a:endParaRPr sz="2400"/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502" y="3880000"/>
            <a:ext cx="1821526" cy="22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>
            <a:off x="3237475" y="1729950"/>
            <a:ext cx="12912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0.001 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password</a:t>
            </a:r>
            <a:endParaRPr/>
          </a:p>
        </p:txBody>
      </p:sp>
      <p:sp>
        <p:nvSpPr>
          <p:cNvPr id="195" name="Google Shape;195;p25"/>
          <p:cNvSpPr/>
          <p:nvPr/>
        </p:nvSpPr>
        <p:spPr>
          <a:xfrm>
            <a:off x="47575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</a:t>
            </a:r>
            <a:endParaRPr b="1" sz="2400"/>
          </a:p>
        </p:txBody>
      </p:sp>
      <p:sp>
        <p:nvSpPr>
          <p:cNvPr id="196" name="Google Shape;196;p25"/>
          <p:cNvSpPr/>
          <p:nvPr/>
        </p:nvSpPr>
        <p:spPr>
          <a:xfrm>
            <a:off x="52243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</a:t>
            </a:r>
            <a:endParaRPr b="1" sz="2400"/>
          </a:p>
        </p:txBody>
      </p:sp>
      <p:sp>
        <p:nvSpPr>
          <p:cNvPr id="197" name="Google Shape;197;p25"/>
          <p:cNvSpPr/>
          <p:nvPr/>
        </p:nvSpPr>
        <p:spPr>
          <a:xfrm>
            <a:off x="56911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</a:t>
            </a:r>
            <a:endParaRPr b="1" sz="2400"/>
          </a:p>
        </p:txBody>
      </p:sp>
      <p:sp>
        <p:nvSpPr>
          <p:cNvPr id="198" name="Google Shape;198;p25"/>
          <p:cNvSpPr/>
          <p:nvPr/>
        </p:nvSpPr>
        <p:spPr>
          <a:xfrm>
            <a:off x="61579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</a:t>
            </a:r>
            <a:endParaRPr b="1" sz="2400"/>
          </a:p>
        </p:txBody>
      </p:sp>
      <p:sp>
        <p:nvSpPr>
          <p:cNvPr id="199" name="Google Shape;199;p25"/>
          <p:cNvSpPr/>
          <p:nvPr/>
        </p:nvSpPr>
        <p:spPr>
          <a:xfrm>
            <a:off x="66247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</a:t>
            </a:r>
            <a:endParaRPr b="1" sz="2400"/>
          </a:p>
        </p:txBody>
      </p:sp>
      <p:sp>
        <p:nvSpPr>
          <p:cNvPr id="200" name="Google Shape;200;p25"/>
          <p:cNvSpPr/>
          <p:nvPr/>
        </p:nvSpPr>
        <p:spPr>
          <a:xfrm>
            <a:off x="70915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\n</a:t>
            </a:r>
            <a:endParaRPr b="1" sz="2400"/>
          </a:p>
        </p:txBody>
      </p:sp>
      <p:sp>
        <p:nvSpPr>
          <p:cNvPr id="201" name="Google Shape;201;p25"/>
          <p:cNvSpPr/>
          <p:nvPr/>
        </p:nvSpPr>
        <p:spPr>
          <a:xfrm>
            <a:off x="415925" y="1696550"/>
            <a:ext cx="1095000" cy="511500"/>
          </a:xfrm>
          <a:prstGeom prst="wedgeRoundRectCallout">
            <a:avLst>
              <a:gd fmla="val -50822" name="adj1"/>
              <a:gd fmla="val 104433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“A” ?</a:t>
            </a:r>
            <a:endParaRPr sz="2400"/>
          </a:p>
        </p:txBody>
      </p:sp>
      <p:sp>
        <p:nvSpPr>
          <p:cNvPr id="202" name="Google Shape;202;p25"/>
          <p:cNvSpPr/>
          <p:nvPr/>
        </p:nvSpPr>
        <p:spPr>
          <a:xfrm>
            <a:off x="1950700" y="1696550"/>
            <a:ext cx="1095000" cy="511500"/>
          </a:xfrm>
          <a:prstGeom prst="wedgeRoundRectCallout">
            <a:avLst>
              <a:gd fmla="val 47295" name="adj1"/>
              <a:gd fmla="val 113206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</a:t>
            </a:r>
            <a:endParaRPr sz="2400"/>
          </a:p>
        </p:txBody>
      </p:sp>
      <p:sp>
        <p:nvSpPr>
          <p:cNvPr id="203" name="Google Shape;203;p25"/>
          <p:cNvSpPr/>
          <p:nvPr/>
        </p:nvSpPr>
        <p:spPr>
          <a:xfrm>
            <a:off x="415925" y="2629900"/>
            <a:ext cx="1095000" cy="511500"/>
          </a:xfrm>
          <a:prstGeom prst="wedgeRoundRectCallout">
            <a:avLst>
              <a:gd fmla="val -50822" name="adj1"/>
              <a:gd fmla="val 104433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“B” ?</a:t>
            </a:r>
            <a:endParaRPr sz="2400"/>
          </a:p>
        </p:txBody>
      </p:sp>
      <p:sp>
        <p:nvSpPr>
          <p:cNvPr id="204" name="Google Shape;204;p25"/>
          <p:cNvSpPr/>
          <p:nvPr/>
        </p:nvSpPr>
        <p:spPr>
          <a:xfrm>
            <a:off x="1950700" y="2629900"/>
            <a:ext cx="1095000" cy="511500"/>
          </a:xfrm>
          <a:prstGeom prst="wedgeRoundRectCallout">
            <a:avLst>
              <a:gd fmla="val 47295" name="adj1"/>
              <a:gd fmla="val 113206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</a:t>
            </a:r>
            <a:endParaRPr sz="2400"/>
          </a:p>
        </p:txBody>
      </p:sp>
      <p:pic>
        <p:nvPicPr>
          <p:cNvPr id="205" name="Google Shape;2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502" y="3880000"/>
            <a:ext cx="1821526" cy="22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 txBox="1"/>
          <p:nvPr/>
        </p:nvSpPr>
        <p:spPr>
          <a:xfrm>
            <a:off x="3237475" y="1729950"/>
            <a:ext cx="12912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0.001 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password</a:t>
            </a:r>
            <a:endParaRPr/>
          </a:p>
        </p:txBody>
      </p:sp>
      <p:sp>
        <p:nvSpPr>
          <p:cNvPr id="212" name="Google Shape;212;p26"/>
          <p:cNvSpPr/>
          <p:nvPr/>
        </p:nvSpPr>
        <p:spPr>
          <a:xfrm>
            <a:off x="47575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</a:t>
            </a:r>
            <a:endParaRPr b="1" sz="2400"/>
          </a:p>
        </p:txBody>
      </p:sp>
      <p:sp>
        <p:nvSpPr>
          <p:cNvPr id="213" name="Google Shape;213;p26"/>
          <p:cNvSpPr/>
          <p:nvPr/>
        </p:nvSpPr>
        <p:spPr>
          <a:xfrm>
            <a:off x="52243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</a:t>
            </a:r>
            <a:endParaRPr b="1" sz="2400"/>
          </a:p>
        </p:txBody>
      </p:sp>
      <p:sp>
        <p:nvSpPr>
          <p:cNvPr id="214" name="Google Shape;214;p26"/>
          <p:cNvSpPr/>
          <p:nvPr/>
        </p:nvSpPr>
        <p:spPr>
          <a:xfrm>
            <a:off x="56911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</a:t>
            </a:r>
            <a:endParaRPr b="1" sz="2400"/>
          </a:p>
        </p:txBody>
      </p:sp>
      <p:sp>
        <p:nvSpPr>
          <p:cNvPr id="215" name="Google Shape;215;p26"/>
          <p:cNvSpPr/>
          <p:nvPr/>
        </p:nvSpPr>
        <p:spPr>
          <a:xfrm>
            <a:off x="61579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</a:t>
            </a:r>
            <a:endParaRPr b="1" sz="2400"/>
          </a:p>
        </p:txBody>
      </p:sp>
      <p:sp>
        <p:nvSpPr>
          <p:cNvPr id="216" name="Google Shape;216;p26"/>
          <p:cNvSpPr/>
          <p:nvPr/>
        </p:nvSpPr>
        <p:spPr>
          <a:xfrm>
            <a:off x="66247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</a:t>
            </a:r>
            <a:endParaRPr b="1" sz="2400"/>
          </a:p>
        </p:txBody>
      </p:sp>
      <p:sp>
        <p:nvSpPr>
          <p:cNvPr id="217" name="Google Shape;217;p26"/>
          <p:cNvSpPr/>
          <p:nvPr/>
        </p:nvSpPr>
        <p:spPr>
          <a:xfrm>
            <a:off x="70915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\n</a:t>
            </a:r>
            <a:endParaRPr b="1" sz="2400"/>
          </a:p>
        </p:txBody>
      </p:sp>
      <p:sp>
        <p:nvSpPr>
          <p:cNvPr id="218" name="Google Shape;218;p26"/>
          <p:cNvSpPr/>
          <p:nvPr/>
        </p:nvSpPr>
        <p:spPr>
          <a:xfrm>
            <a:off x="415925" y="1696550"/>
            <a:ext cx="1095000" cy="511500"/>
          </a:xfrm>
          <a:prstGeom prst="wedgeRoundRectCallout">
            <a:avLst>
              <a:gd fmla="val -50822" name="adj1"/>
              <a:gd fmla="val 104433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“A” ?</a:t>
            </a:r>
            <a:endParaRPr sz="2400"/>
          </a:p>
        </p:txBody>
      </p:sp>
      <p:sp>
        <p:nvSpPr>
          <p:cNvPr id="219" name="Google Shape;219;p26"/>
          <p:cNvSpPr/>
          <p:nvPr/>
        </p:nvSpPr>
        <p:spPr>
          <a:xfrm>
            <a:off x="1950700" y="1696550"/>
            <a:ext cx="1095000" cy="511500"/>
          </a:xfrm>
          <a:prstGeom prst="wedgeRoundRectCallout">
            <a:avLst>
              <a:gd fmla="val 47295" name="adj1"/>
              <a:gd fmla="val 113206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</a:t>
            </a:r>
            <a:endParaRPr sz="2400"/>
          </a:p>
        </p:txBody>
      </p:sp>
      <p:sp>
        <p:nvSpPr>
          <p:cNvPr id="220" name="Google Shape;220;p26"/>
          <p:cNvSpPr/>
          <p:nvPr/>
        </p:nvSpPr>
        <p:spPr>
          <a:xfrm>
            <a:off x="415925" y="2629900"/>
            <a:ext cx="1095000" cy="511500"/>
          </a:xfrm>
          <a:prstGeom prst="wedgeRoundRectCallout">
            <a:avLst>
              <a:gd fmla="val -50822" name="adj1"/>
              <a:gd fmla="val 104433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“B” ?</a:t>
            </a:r>
            <a:endParaRPr sz="2400"/>
          </a:p>
        </p:txBody>
      </p:sp>
      <p:sp>
        <p:nvSpPr>
          <p:cNvPr id="221" name="Google Shape;221;p26"/>
          <p:cNvSpPr/>
          <p:nvPr/>
        </p:nvSpPr>
        <p:spPr>
          <a:xfrm>
            <a:off x="1950700" y="2629900"/>
            <a:ext cx="1095000" cy="511500"/>
          </a:xfrm>
          <a:prstGeom prst="wedgeRoundRectCallout">
            <a:avLst>
              <a:gd fmla="val 47295" name="adj1"/>
              <a:gd fmla="val 113206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</a:t>
            </a:r>
            <a:endParaRPr sz="2400"/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502" y="3880000"/>
            <a:ext cx="1821526" cy="22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6"/>
          <p:cNvSpPr txBox="1"/>
          <p:nvPr/>
        </p:nvSpPr>
        <p:spPr>
          <a:xfrm>
            <a:off x="3237475" y="1729950"/>
            <a:ext cx="12912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0.001 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3237463" y="2665750"/>
            <a:ext cx="12912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0.001 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password</a:t>
            </a:r>
            <a:endParaRPr/>
          </a:p>
        </p:txBody>
      </p:sp>
      <p:sp>
        <p:nvSpPr>
          <p:cNvPr id="230" name="Google Shape;230;p27"/>
          <p:cNvSpPr/>
          <p:nvPr/>
        </p:nvSpPr>
        <p:spPr>
          <a:xfrm>
            <a:off x="47575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</a:t>
            </a:r>
            <a:endParaRPr b="1" sz="2400"/>
          </a:p>
        </p:txBody>
      </p:sp>
      <p:sp>
        <p:nvSpPr>
          <p:cNvPr id="231" name="Google Shape;231;p27"/>
          <p:cNvSpPr/>
          <p:nvPr/>
        </p:nvSpPr>
        <p:spPr>
          <a:xfrm>
            <a:off x="52243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</a:t>
            </a:r>
            <a:endParaRPr b="1" sz="2400"/>
          </a:p>
        </p:txBody>
      </p:sp>
      <p:sp>
        <p:nvSpPr>
          <p:cNvPr id="232" name="Google Shape;232;p27"/>
          <p:cNvSpPr/>
          <p:nvPr/>
        </p:nvSpPr>
        <p:spPr>
          <a:xfrm>
            <a:off x="56911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</a:t>
            </a:r>
            <a:endParaRPr b="1" sz="2400"/>
          </a:p>
        </p:txBody>
      </p:sp>
      <p:sp>
        <p:nvSpPr>
          <p:cNvPr id="233" name="Google Shape;233;p27"/>
          <p:cNvSpPr/>
          <p:nvPr/>
        </p:nvSpPr>
        <p:spPr>
          <a:xfrm>
            <a:off x="61579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</a:t>
            </a:r>
            <a:endParaRPr b="1" sz="2400"/>
          </a:p>
        </p:txBody>
      </p:sp>
      <p:sp>
        <p:nvSpPr>
          <p:cNvPr id="234" name="Google Shape;234;p27"/>
          <p:cNvSpPr/>
          <p:nvPr/>
        </p:nvSpPr>
        <p:spPr>
          <a:xfrm>
            <a:off x="66247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</a:t>
            </a:r>
            <a:endParaRPr b="1" sz="2400"/>
          </a:p>
        </p:txBody>
      </p:sp>
      <p:sp>
        <p:nvSpPr>
          <p:cNvPr id="235" name="Google Shape;235;p27"/>
          <p:cNvSpPr/>
          <p:nvPr/>
        </p:nvSpPr>
        <p:spPr>
          <a:xfrm>
            <a:off x="70915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\n</a:t>
            </a:r>
            <a:endParaRPr b="1" sz="2400"/>
          </a:p>
        </p:txBody>
      </p:sp>
      <p:sp>
        <p:nvSpPr>
          <p:cNvPr id="236" name="Google Shape;236;p27"/>
          <p:cNvSpPr/>
          <p:nvPr/>
        </p:nvSpPr>
        <p:spPr>
          <a:xfrm>
            <a:off x="415925" y="1696550"/>
            <a:ext cx="1095000" cy="511500"/>
          </a:xfrm>
          <a:prstGeom prst="wedgeRoundRectCallout">
            <a:avLst>
              <a:gd fmla="val -50822" name="adj1"/>
              <a:gd fmla="val 104433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“A” ?</a:t>
            </a:r>
            <a:endParaRPr sz="2400"/>
          </a:p>
        </p:txBody>
      </p:sp>
      <p:sp>
        <p:nvSpPr>
          <p:cNvPr id="237" name="Google Shape;237;p27"/>
          <p:cNvSpPr/>
          <p:nvPr/>
        </p:nvSpPr>
        <p:spPr>
          <a:xfrm>
            <a:off x="1950700" y="1696550"/>
            <a:ext cx="1095000" cy="511500"/>
          </a:xfrm>
          <a:prstGeom prst="wedgeRoundRectCallout">
            <a:avLst>
              <a:gd fmla="val 47295" name="adj1"/>
              <a:gd fmla="val 113206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</a:t>
            </a:r>
            <a:endParaRPr sz="2400"/>
          </a:p>
        </p:txBody>
      </p:sp>
      <p:sp>
        <p:nvSpPr>
          <p:cNvPr id="238" name="Google Shape;238;p27"/>
          <p:cNvSpPr/>
          <p:nvPr/>
        </p:nvSpPr>
        <p:spPr>
          <a:xfrm>
            <a:off x="415925" y="2629900"/>
            <a:ext cx="1095000" cy="511500"/>
          </a:xfrm>
          <a:prstGeom prst="wedgeRoundRectCallout">
            <a:avLst>
              <a:gd fmla="val -50822" name="adj1"/>
              <a:gd fmla="val 104433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“B” ?</a:t>
            </a:r>
            <a:endParaRPr sz="2400"/>
          </a:p>
        </p:txBody>
      </p:sp>
      <p:sp>
        <p:nvSpPr>
          <p:cNvPr id="239" name="Google Shape;239;p27"/>
          <p:cNvSpPr/>
          <p:nvPr/>
        </p:nvSpPr>
        <p:spPr>
          <a:xfrm>
            <a:off x="1950700" y="2629900"/>
            <a:ext cx="1095000" cy="511500"/>
          </a:xfrm>
          <a:prstGeom prst="wedgeRoundRectCallout">
            <a:avLst>
              <a:gd fmla="val 47295" name="adj1"/>
              <a:gd fmla="val 113206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</a:t>
            </a:r>
            <a:endParaRPr sz="2400"/>
          </a:p>
        </p:txBody>
      </p:sp>
      <p:sp>
        <p:nvSpPr>
          <p:cNvPr id="240" name="Google Shape;240;p27"/>
          <p:cNvSpPr/>
          <p:nvPr/>
        </p:nvSpPr>
        <p:spPr>
          <a:xfrm>
            <a:off x="415925" y="3563250"/>
            <a:ext cx="1095000" cy="511500"/>
          </a:xfrm>
          <a:prstGeom prst="wedgeRoundRectCallout">
            <a:avLst>
              <a:gd fmla="val -50822" name="adj1"/>
              <a:gd fmla="val 104433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“C” ?</a:t>
            </a:r>
            <a:endParaRPr sz="2400"/>
          </a:p>
        </p:txBody>
      </p:sp>
      <p:sp>
        <p:nvSpPr>
          <p:cNvPr id="241" name="Google Shape;241;p27"/>
          <p:cNvSpPr/>
          <p:nvPr/>
        </p:nvSpPr>
        <p:spPr>
          <a:xfrm>
            <a:off x="1950700" y="3563250"/>
            <a:ext cx="1095000" cy="511500"/>
          </a:xfrm>
          <a:prstGeom prst="wedgeRoundRectCallout">
            <a:avLst>
              <a:gd fmla="val 47295" name="adj1"/>
              <a:gd fmla="val 113206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</a:t>
            </a:r>
            <a:endParaRPr sz="2400"/>
          </a:p>
        </p:txBody>
      </p:sp>
      <p:pic>
        <p:nvPicPr>
          <p:cNvPr id="242" name="Google Shape;2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502" y="3880000"/>
            <a:ext cx="1821526" cy="22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7"/>
          <p:cNvSpPr txBox="1"/>
          <p:nvPr/>
        </p:nvSpPr>
        <p:spPr>
          <a:xfrm>
            <a:off x="3237475" y="1729950"/>
            <a:ext cx="12912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0.001 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4" name="Google Shape;244;p27"/>
          <p:cNvSpPr txBox="1"/>
          <p:nvPr/>
        </p:nvSpPr>
        <p:spPr>
          <a:xfrm>
            <a:off x="3237463" y="2665750"/>
            <a:ext cx="12912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0.001 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5" name="Google Shape;245;p27"/>
          <p:cNvSpPr txBox="1"/>
          <p:nvPr/>
        </p:nvSpPr>
        <p:spPr>
          <a:xfrm>
            <a:off x="3237463" y="3563250"/>
            <a:ext cx="12912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0.001 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265500" y="1238900"/>
            <a:ext cx="8511000" cy="46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Agenda:</a:t>
            </a:r>
            <a:endParaRPr/>
          </a:p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Devices for hacking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Hacking devices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Hardware exploits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password</a:t>
            </a:r>
            <a:endParaRPr/>
          </a:p>
        </p:txBody>
      </p:sp>
      <p:sp>
        <p:nvSpPr>
          <p:cNvPr id="251" name="Google Shape;251;p28"/>
          <p:cNvSpPr/>
          <p:nvPr/>
        </p:nvSpPr>
        <p:spPr>
          <a:xfrm>
            <a:off x="47575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</a:t>
            </a:r>
            <a:endParaRPr b="1" sz="2400"/>
          </a:p>
        </p:txBody>
      </p:sp>
      <p:sp>
        <p:nvSpPr>
          <p:cNvPr id="252" name="Google Shape;252;p28"/>
          <p:cNvSpPr/>
          <p:nvPr/>
        </p:nvSpPr>
        <p:spPr>
          <a:xfrm>
            <a:off x="52243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</a:t>
            </a:r>
            <a:endParaRPr b="1" sz="2400"/>
          </a:p>
        </p:txBody>
      </p:sp>
      <p:sp>
        <p:nvSpPr>
          <p:cNvPr id="253" name="Google Shape;253;p28"/>
          <p:cNvSpPr/>
          <p:nvPr/>
        </p:nvSpPr>
        <p:spPr>
          <a:xfrm>
            <a:off x="56911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</a:t>
            </a:r>
            <a:endParaRPr b="1" sz="2400"/>
          </a:p>
        </p:txBody>
      </p:sp>
      <p:sp>
        <p:nvSpPr>
          <p:cNvPr id="254" name="Google Shape;254;p28"/>
          <p:cNvSpPr/>
          <p:nvPr/>
        </p:nvSpPr>
        <p:spPr>
          <a:xfrm>
            <a:off x="61579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</a:t>
            </a:r>
            <a:endParaRPr b="1" sz="2400"/>
          </a:p>
        </p:txBody>
      </p:sp>
      <p:sp>
        <p:nvSpPr>
          <p:cNvPr id="255" name="Google Shape;255;p28"/>
          <p:cNvSpPr/>
          <p:nvPr/>
        </p:nvSpPr>
        <p:spPr>
          <a:xfrm>
            <a:off x="66247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</a:t>
            </a:r>
            <a:endParaRPr b="1" sz="2400"/>
          </a:p>
        </p:txBody>
      </p:sp>
      <p:sp>
        <p:nvSpPr>
          <p:cNvPr id="256" name="Google Shape;256;p28"/>
          <p:cNvSpPr/>
          <p:nvPr/>
        </p:nvSpPr>
        <p:spPr>
          <a:xfrm>
            <a:off x="70915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\n</a:t>
            </a:r>
            <a:endParaRPr b="1" sz="2400"/>
          </a:p>
        </p:txBody>
      </p:sp>
      <p:sp>
        <p:nvSpPr>
          <p:cNvPr id="257" name="Google Shape;257;p28"/>
          <p:cNvSpPr/>
          <p:nvPr/>
        </p:nvSpPr>
        <p:spPr>
          <a:xfrm>
            <a:off x="415925" y="1696550"/>
            <a:ext cx="1095000" cy="511500"/>
          </a:xfrm>
          <a:prstGeom prst="wedgeRoundRectCallout">
            <a:avLst>
              <a:gd fmla="val -50822" name="adj1"/>
              <a:gd fmla="val 104433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“A” ?</a:t>
            </a:r>
            <a:endParaRPr sz="2400"/>
          </a:p>
        </p:txBody>
      </p:sp>
      <p:sp>
        <p:nvSpPr>
          <p:cNvPr id="258" name="Google Shape;258;p28"/>
          <p:cNvSpPr/>
          <p:nvPr/>
        </p:nvSpPr>
        <p:spPr>
          <a:xfrm>
            <a:off x="1950700" y="1696550"/>
            <a:ext cx="1095000" cy="511500"/>
          </a:xfrm>
          <a:prstGeom prst="wedgeRoundRectCallout">
            <a:avLst>
              <a:gd fmla="val 47295" name="adj1"/>
              <a:gd fmla="val 113206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</a:t>
            </a:r>
            <a:endParaRPr sz="2400"/>
          </a:p>
        </p:txBody>
      </p:sp>
      <p:sp>
        <p:nvSpPr>
          <p:cNvPr id="259" name="Google Shape;259;p28"/>
          <p:cNvSpPr/>
          <p:nvPr/>
        </p:nvSpPr>
        <p:spPr>
          <a:xfrm>
            <a:off x="415925" y="2629900"/>
            <a:ext cx="1095000" cy="511500"/>
          </a:xfrm>
          <a:prstGeom prst="wedgeRoundRectCallout">
            <a:avLst>
              <a:gd fmla="val -50822" name="adj1"/>
              <a:gd fmla="val 104433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“B” ?</a:t>
            </a:r>
            <a:endParaRPr sz="2400"/>
          </a:p>
        </p:txBody>
      </p:sp>
      <p:sp>
        <p:nvSpPr>
          <p:cNvPr id="260" name="Google Shape;260;p28"/>
          <p:cNvSpPr/>
          <p:nvPr/>
        </p:nvSpPr>
        <p:spPr>
          <a:xfrm>
            <a:off x="1950700" y="2629900"/>
            <a:ext cx="1095000" cy="511500"/>
          </a:xfrm>
          <a:prstGeom prst="wedgeRoundRectCallout">
            <a:avLst>
              <a:gd fmla="val 47295" name="adj1"/>
              <a:gd fmla="val 113206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</a:t>
            </a:r>
            <a:endParaRPr sz="2400"/>
          </a:p>
        </p:txBody>
      </p:sp>
      <p:sp>
        <p:nvSpPr>
          <p:cNvPr id="261" name="Google Shape;261;p28"/>
          <p:cNvSpPr/>
          <p:nvPr/>
        </p:nvSpPr>
        <p:spPr>
          <a:xfrm>
            <a:off x="415925" y="3563250"/>
            <a:ext cx="1095000" cy="511500"/>
          </a:xfrm>
          <a:prstGeom prst="wedgeRoundRectCallout">
            <a:avLst>
              <a:gd fmla="val -50822" name="adj1"/>
              <a:gd fmla="val 104433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“C” ?</a:t>
            </a:r>
            <a:endParaRPr sz="2400"/>
          </a:p>
        </p:txBody>
      </p:sp>
      <p:sp>
        <p:nvSpPr>
          <p:cNvPr id="262" name="Google Shape;262;p28"/>
          <p:cNvSpPr/>
          <p:nvPr/>
        </p:nvSpPr>
        <p:spPr>
          <a:xfrm>
            <a:off x="1950700" y="3563250"/>
            <a:ext cx="1095000" cy="511500"/>
          </a:xfrm>
          <a:prstGeom prst="wedgeRoundRectCallout">
            <a:avLst>
              <a:gd fmla="val 47295" name="adj1"/>
              <a:gd fmla="val 113206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</a:t>
            </a:r>
            <a:endParaRPr sz="2400"/>
          </a:p>
        </p:txBody>
      </p:sp>
      <p:sp>
        <p:nvSpPr>
          <p:cNvPr id="263" name="Google Shape;263;p28"/>
          <p:cNvSpPr/>
          <p:nvPr/>
        </p:nvSpPr>
        <p:spPr>
          <a:xfrm>
            <a:off x="415925" y="4496600"/>
            <a:ext cx="1095000" cy="511500"/>
          </a:xfrm>
          <a:prstGeom prst="wedgeRoundRectCallout">
            <a:avLst>
              <a:gd fmla="val -50822" name="adj1"/>
              <a:gd fmla="val 104433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“D” ?</a:t>
            </a:r>
            <a:endParaRPr sz="2400"/>
          </a:p>
        </p:txBody>
      </p:sp>
      <p:sp>
        <p:nvSpPr>
          <p:cNvPr id="264" name="Google Shape;264;p28"/>
          <p:cNvSpPr/>
          <p:nvPr/>
        </p:nvSpPr>
        <p:spPr>
          <a:xfrm>
            <a:off x="1950700" y="4496600"/>
            <a:ext cx="1095000" cy="511500"/>
          </a:xfrm>
          <a:prstGeom prst="wedgeRoundRectCallout">
            <a:avLst>
              <a:gd fmla="val 47295" name="adj1"/>
              <a:gd fmla="val 113206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</a:t>
            </a:r>
            <a:endParaRPr sz="2400"/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502" y="3880000"/>
            <a:ext cx="1821526" cy="22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8"/>
          <p:cNvSpPr txBox="1"/>
          <p:nvPr/>
        </p:nvSpPr>
        <p:spPr>
          <a:xfrm>
            <a:off x="3237475" y="1729950"/>
            <a:ext cx="12912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0.001 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7" name="Google Shape;267;p28"/>
          <p:cNvSpPr txBox="1"/>
          <p:nvPr/>
        </p:nvSpPr>
        <p:spPr>
          <a:xfrm>
            <a:off x="3237463" y="2665750"/>
            <a:ext cx="12912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0.001 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8" name="Google Shape;268;p28"/>
          <p:cNvSpPr txBox="1"/>
          <p:nvPr/>
        </p:nvSpPr>
        <p:spPr>
          <a:xfrm>
            <a:off x="3237463" y="3563250"/>
            <a:ext cx="12912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0.001 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9" name="Google Shape;269;p28"/>
          <p:cNvSpPr txBox="1"/>
          <p:nvPr/>
        </p:nvSpPr>
        <p:spPr>
          <a:xfrm>
            <a:off x="3237463" y="4496600"/>
            <a:ext cx="12912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0.002 s</a:t>
            </a:r>
            <a:endParaRPr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password</a:t>
            </a:r>
            <a:endParaRPr/>
          </a:p>
        </p:txBody>
      </p:sp>
      <p:sp>
        <p:nvSpPr>
          <p:cNvPr id="275" name="Google Shape;275;p29"/>
          <p:cNvSpPr/>
          <p:nvPr/>
        </p:nvSpPr>
        <p:spPr>
          <a:xfrm>
            <a:off x="47575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</a:t>
            </a:r>
            <a:endParaRPr b="1" sz="2400"/>
          </a:p>
        </p:txBody>
      </p:sp>
      <p:sp>
        <p:nvSpPr>
          <p:cNvPr id="276" name="Google Shape;276;p29"/>
          <p:cNvSpPr/>
          <p:nvPr/>
        </p:nvSpPr>
        <p:spPr>
          <a:xfrm>
            <a:off x="52243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</a:t>
            </a:r>
            <a:endParaRPr b="1" sz="2400"/>
          </a:p>
        </p:txBody>
      </p:sp>
      <p:sp>
        <p:nvSpPr>
          <p:cNvPr id="277" name="Google Shape;277;p29"/>
          <p:cNvSpPr/>
          <p:nvPr/>
        </p:nvSpPr>
        <p:spPr>
          <a:xfrm>
            <a:off x="56911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</a:t>
            </a:r>
            <a:endParaRPr b="1" sz="2400"/>
          </a:p>
        </p:txBody>
      </p:sp>
      <p:sp>
        <p:nvSpPr>
          <p:cNvPr id="278" name="Google Shape;278;p29"/>
          <p:cNvSpPr/>
          <p:nvPr/>
        </p:nvSpPr>
        <p:spPr>
          <a:xfrm>
            <a:off x="61579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</a:t>
            </a:r>
            <a:endParaRPr b="1" sz="2400"/>
          </a:p>
        </p:txBody>
      </p:sp>
      <p:sp>
        <p:nvSpPr>
          <p:cNvPr id="279" name="Google Shape;279;p29"/>
          <p:cNvSpPr/>
          <p:nvPr/>
        </p:nvSpPr>
        <p:spPr>
          <a:xfrm>
            <a:off x="66247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</a:t>
            </a:r>
            <a:endParaRPr b="1" sz="2400"/>
          </a:p>
        </p:txBody>
      </p:sp>
      <p:sp>
        <p:nvSpPr>
          <p:cNvPr id="280" name="Google Shape;280;p29"/>
          <p:cNvSpPr/>
          <p:nvPr/>
        </p:nvSpPr>
        <p:spPr>
          <a:xfrm>
            <a:off x="70915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\n</a:t>
            </a:r>
            <a:endParaRPr b="1" sz="2400"/>
          </a:p>
        </p:txBody>
      </p:sp>
      <p:sp>
        <p:nvSpPr>
          <p:cNvPr id="281" name="Google Shape;281;p29"/>
          <p:cNvSpPr/>
          <p:nvPr/>
        </p:nvSpPr>
        <p:spPr>
          <a:xfrm>
            <a:off x="415925" y="1696550"/>
            <a:ext cx="1095000" cy="511500"/>
          </a:xfrm>
          <a:prstGeom prst="wedgeRoundRectCallout">
            <a:avLst>
              <a:gd fmla="val -50822" name="adj1"/>
              <a:gd fmla="val 104433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“A” ?</a:t>
            </a:r>
            <a:endParaRPr sz="2400"/>
          </a:p>
        </p:txBody>
      </p:sp>
      <p:sp>
        <p:nvSpPr>
          <p:cNvPr id="282" name="Google Shape;282;p29"/>
          <p:cNvSpPr/>
          <p:nvPr/>
        </p:nvSpPr>
        <p:spPr>
          <a:xfrm>
            <a:off x="1950700" y="1696550"/>
            <a:ext cx="1095000" cy="511500"/>
          </a:xfrm>
          <a:prstGeom prst="wedgeRoundRectCallout">
            <a:avLst>
              <a:gd fmla="val 47295" name="adj1"/>
              <a:gd fmla="val 113206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</a:t>
            </a:r>
            <a:endParaRPr sz="2400"/>
          </a:p>
        </p:txBody>
      </p:sp>
      <p:sp>
        <p:nvSpPr>
          <p:cNvPr id="283" name="Google Shape;283;p29"/>
          <p:cNvSpPr/>
          <p:nvPr/>
        </p:nvSpPr>
        <p:spPr>
          <a:xfrm>
            <a:off x="415925" y="2629900"/>
            <a:ext cx="1095000" cy="511500"/>
          </a:xfrm>
          <a:prstGeom prst="wedgeRoundRectCallout">
            <a:avLst>
              <a:gd fmla="val -50822" name="adj1"/>
              <a:gd fmla="val 104433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“B” ?</a:t>
            </a:r>
            <a:endParaRPr sz="2400"/>
          </a:p>
        </p:txBody>
      </p:sp>
      <p:sp>
        <p:nvSpPr>
          <p:cNvPr id="284" name="Google Shape;284;p29"/>
          <p:cNvSpPr/>
          <p:nvPr/>
        </p:nvSpPr>
        <p:spPr>
          <a:xfrm>
            <a:off x="1950700" y="2629900"/>
            <a:ext cx="1095000" cy="511500"/>
          </a:xfrm>
          <a:prstGeom prst="wedgeRoundRectCallout">
            <a:avLst>
              <a:gd fmla="val 47295" name="adj1"/>
              <a:gd fmla="val 113206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</a:t>
            </a:r>
            <a:endParaRPr sz="2400"/>
          </a:p>
        </p:txBody>
      </p:sp>
      <p:sp>
        <p:nvSpPr>
          <p:cNvPr id="285" name="Google Shape;285;p29"/>
          <p:cNvSpPr/>
          <p:nvPr/>
        </p:nvSpPr>
        <p:spPr>
          <a:xfrm>
            <a:off x="415925" y="3563250"/>
            <a:ext cx="1095000" cy="511500"/>
          </a:xfrm>
          <a:prstGeom prst="wedgeRoundRectCallout">
            <a:avLst>
              <a:gd fmla="val -50822" name="adj1"/>
              <a:gd fmla="val 104433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“C” ?</a:t>
            </a:r>
            <a:endParaRPr sz="2400"/>
          </a:p>
        </p:txBody>
      </p:sp>
      <p:sp>
        <p:nvSpPr>
          <p:cNvPr id="286" name="Google Shape;286;p29"/>
          <p:cNvSpPr/>
          <p:nvPr/>
        </p:nvSpPr>
        <p:spPr>
          <a:xfrm>
            <a:off x="1950700" y="3563250"/>
            <a:ext cx="1095000" cy="511500"/>
          </a:xfrm>
          <a:prstGeom prst="wedgeRoundRectCallout">
            <a:avLst>
              <a:gd fmla="val 47295" name="adj1"/>
              <a:gd fmla="val 113206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</a:t>
            </a:r>
            <a:endParaRPr sz="2400"/>
          </a:p>
        </p:txBody>
      </p:sp>
      <p:sp>
        <p:nvSpPr>
          <p:cNvPr id="287" name="Google Shape;287;p29"/>
          <p:cNvSpPr/>
          <p:nvPr/>
        </p:nvSpPr>
        <p:spPr>
          <a:xfrm>
            <a:off x="415925" y="4496600"/>
            <a:ext cx="1095000" cy="511500"/>
          </a:xfrm>
          <a:prstGeom prst="wedgeRoundRectCallout">
            <a:avLst>
              <a:gd fmla="val -50822" name="adj1"/>
              <a:gd fmla="val 104433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“D” ?</a:t>
            </a:r>
            <a:endParaRPr sz="2400"/>
          </a:p>
        </p:txBody>
      </p:sp>
      <p:sp>
        <p:nvSpPr>
          <p:cNvPr id="288" name="Google Shape;288;p29"/>
          <p:cNvSpPr/>
          <p:nvPr/>
        </p:nvSpPr>
        <p:spPr>
          <a:xfrm>
            <a:off x="1950700" y="4496600"/>
            <a:ext cx="1095000" cy="511500"/>
          </a:xfrm>
          <a:prstGeom prst="wedgeRoundRectCallout">
            <a:avLst>
              <a:gd fmla="val 47295" name="adj1"/>
              <a:gd fmla="val 113206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</a:t>
            </a:r>
            <a:endParaRPr sz="2400"/>
          </a:p>
        </p:txBody>
      </p:sp>
      <p:sp>
        <p:nvSpPr>
          <p:cNvPr id="289" name="Google Shape;289;p29"/>
          <p:cNvSpPr/>
          <p:nvPr/>
        </p:nvSpPr>
        <p:spPr>
          <a:xfrm>
            <a:off x="415925" y="5429950"/>
            <a:ext cx="1095000" cy="511500"/>
          </a:xfrm>
          <a:prstGeom prst="wedgeRoundRectCallout">
            <a:avLst>
              <a:gd fmla="val -50822" name="adj1"/>
              <a:gd fmla="val 104433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“DA”?</a:t>
            </a:r>
            <a:endParaRPr sz="2400"/>
          </a:p>
        </p:txBody>
      </p:sp>
      <p:pic>
        <p:nvPicPr>
          <p:cNvPr id="290" name="Google Shape;2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502" y="3880000"/>
            <a:ext cx="1821526" cy="22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9"/>
          <p:cNvSpPr txBox="1"/>
          <p:nvPr/>
        </p:nvSpPr>
        <p:spPr>
          <a:xfrm>
            <a:off x="3237475" y="1729950"/>
            <a:ext cx="12912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0.001 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3237463" y="2665750"/>
            <a:ext cx="12912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0.001 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3" name="Google Shape;293;p29"/>
          <p:cNvSpPr txBox="1"/>
          <p:nvPr/>
        </p:nvSpPr>
        <p:spPr>
          <a:xfrm>
            <a:off x="3237463" y="3563250"/>
            <a:ext cx="12912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0.001 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4" name="Google Shape;294;p29"/>
          <p:cNvSpPr txBox="1"/>
          <p:nvPr/>
        </p:nvSpPr>
        <p:spPr>
          <a:xfrm>
            <a:off x="3237463" y="4496600"/>
            <a:ext cx="12912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0.002 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password</a:t>
            </a:r>
            <a:endParaRPr/>
          </a:p>
        </p:txBody>
      </p:sp>
      <p:sp>
        <p:nvSpPr>
          <p:cNvPr id="300" name="Google Shape;300;p30"/>
          <p:cNvSpPr/>
          <p:nvPr/>
        </p:nvSpPr>
        <p:spPr>
          <a:xfrm>
            <a:off x="47575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</a:t>
            </a:r>
            <a:endParaRPr b="1" sz="2400"/>
          </a:p>
        </p:txBody>
      </p:sp>
      <p:sp>
        <p:nvSpPr>
          <p:cNvPr id="301" name="Google Shape;301;p30"/>
          <p:cNvSpPr/>
          <p:nvPr/>
        </p:nvSpPr>
        <p:spPr>
          <a:xfrm>
            <a:off x="52243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</a:t>
            </a:r>
            <a:endParaRPr b="1" sz="2400"/>
          </a:p>
        </p:txBody>
      </p:sp>
      <p:sp>
        <p:nvSpPr>
          <p:cNvPr id="302" name="Google Shape;302;p30"/>
          <p:cNvSpPr/>
          <p:nvPr/>
        </p:nvSpPr>
        <p:spPr>
          <a:xfrm>
            <a:off x="56911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</a:t>
            </a:r>
            <a:endParaRPr b="1" sz="2400"/>
          </a:p>
        </p:txBody>
      </p:sp>
      <p:sp>
        <p:nvSpPr>
          <p:cNvPr id="303" name="Google Shape;303;p30"/>
          <p:cNvSpPr/>
          <p:nvPr/>
        </p:nvSpPr>
        <p:spPr>
          <a:xfrm>
            <a:off x="61579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</a:t>
            </a:r>
            <a:endParaRPr b="1" sz="2400"/>
          </a:p>
        </p:txBody>
      </p:sp>
      <p:sp>
        <p:nvSpPr>
          <p:cNvPr id="304" name="Google Shape;304;p30"/>
          <p:cNvSpPr/>
          <p:nvPr/>
        </p:nvSpPr>
        <p:spPr>
          <a:xfrm>
            <a:off x="66247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</a:t>
            </a:r>
            <a:endParaRPr b="1" sz="2400"/>
          </a:p>
        </p:txBody>
      </p:sp>
      <p:sp>
        <p:nvSpPr>
          <p:cNvPr id="305" name="Google Shape;305;p30"/>
          <p:cNvSpPr/>
          <p:nvPr/>
        </p:nvSpPr>
        <p:spPr>
          <a:xfrm>
            <a:off x="70915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\n</a:t>
            </a:r>
            <a:endParaRPr b="1" sz="2400"/>
          </a:p>
        </p:txBody>
      </p:sp>
      <p:sp>
        <p:nvSpPr>
          <p:cNvPr id="306" name="Google Shape;306;p30"/>
          <p:cNvSpPr/>
          <p:nvPr/>
        </p:nvSpPr>
        <p:spPr>
          <a:xfrm>
            <a:off x="415925" y="1696550"/>
            <a:ext cx="1095000" cy="511500"/>
          </a:xfrm>
          <a:prstGeom prst="wedgeRoundRectCallout">
            <a:avLst>
              <a:gd fmla="val -50822" name="adj1"/>
              <a:gd fmla="val 104433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“A” ?</a:t>
            </a:r>
            <a:endParaRPr sz="2400"/>
          </a:p>
        </p:txBody>
      </p:sp>
      <p:sp>
        <p:nvSpPr>
          <p:cNvPr id="307" name="Google Shape;307;p30"/>
          <p:cNvSpPr/>
          <p:nvPr/>
        </p:nvSpPr>
        <p:spPr>
          <a:xfrm>
            <a:off x="1950700" y="1696550"/>
            <a:ext cx="1095000" cy="511500"/>
          </a:xfrm>
          <a:prstGeom prst="wedgeRoundRectCallout">
            <a:avLst>
              <a:gd fmla="val 47295" name="adj1"/>
              <a:gd fmla="val 113206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</a:t>
            </a:r>
            <a:endParaRPr sz="2400"/>
          </a:p>
        </p:txBody>
      </p:sp>
      <p:sp>
        <p:nvSpPr>
          <p:cNvPr id="308" name="Google Shape;308;p30"/>
          <p:cNvSpPr/>
          <p:nvPr/>
        </p:nvSpPr>
        <p:spPr>
          <a:xfrm>
            <a:off x="415925" y="2629900"/>
            <a:ext cx="1095000" cy="511500"/>
          </a:xfrm>
          <a:prstGeom prst="wedgeRoundRectCallout">
            <a:avLst>
              <a:gd fmla="val -50822" name="adj1"/>
              <a:gd fmla="val 104433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“B” ?</a:t>
            </a:r>
            <a:endParaRPr sz="2400"/>
          </a:p>
        </p:txBody>
      </p:sp>
      <p:sp>
        <p:nvSpPr>
          <p:cNvPr id="309" name="Google Shape;309;p30"/>
          <p:cNvSpPr/>
          <p:nvPr/>
        </p:nvSpPr>
        <p:spPr>
          <a:xfrm>
            <a:off x="1950700" y="2629900"/>
            <a:ext cx="1095000" cy="511500"/>
          </a:xfrm>
          <a:prstGeom prst="wedgeRoundRectCallout">
            <a:avLst>
              <a:gd fmla="val 47295" name="adj1"/>
              <a:gd fmla="val 113206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</a:t>
            </a:r>
            <a:endParaRPr sz="2400"/>
          </a:p>
        </p:txBody>
      </p:sp>
      <p:sp>
        <p:nvSpPr>
          <p:cNvPr id="310" name="Google Shape;310;p30"/>
          <p:cNvSpPr/>
          <p:nvPr/>
        </p:nvSpPr>
        <p:spPr>
          <a:xfrm>
            <a:off x="415925" y="3563250"/>
            <a:ext cx="1095000" cy="511500"/>
          </a:xfrm>
          <a:prstGeom prst="wedgeRoundRectCallout">
            <a:avLst>
              <a:gd fmla="val -50822" name="adj1"/>
              <a:gd fmla="val 104433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“C” ?</a:t>
            </a:r>
            <a:endParaRPr sz="2400"/>
          </a:p>
        </p:txBody>
      </p:sp>
      <p:sp>
        <p:nvSpPr>
          <p:cNvPr id="311" name="Google Shape;311;p30"/>
          <p:cNvSpPr/>
          <p:nvPr/>
        </p:nvSpPr>
        <p:spPr>
          <a:xfrm>
            <a:off x="1950700" y="3563250"/>
            <a:ext cx="1095000" cy="511500"/>
          </a:xfrm>
          <a:prstGeom prst="wedgeRoundRectCallout">
            <a:avLst>
              <a:gd fmla="val 47295" name="adj1"/>
              <a:gd fmla="val 113206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</a:t>
            </a:r>
            <a:endParaRPr sz="2400"/>
          </a:p>
        </p:txBody>
      </p:sp>
      <p:sp>
        <p:nvSpPr>
          <p:cNvPr id="312" name="Google Shape;312;p30"/>
          <p:cNvSpPr/>
          <p:nvPr/>
        </p:nvSpPr>
        <p:spPr>
          <a:xfrm>
            <a:off x="415925" y="4496600"/>
            <a:ext cx="1095000" cy="511500"/>
          </a:xfrm>
          <a:prstGeom prst="wedgeRoundRectCallout">
            <a:avLst>
              <a:gd fmla="val -50822" name="adj1"/>
              <a:gd fmla="val 104433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“D” ?</a:t>
            </a:r>
            <a:endParaRPr sz="2400"/>
          </a:p>
        </p:txBody>
      </p:sp>
      <p:sp>
        <p:nvSpPr>
          <p:cNvPr id="313" name="Google Shape;313;p30"/>
          <p:cNvSpPr/>
          <p:nvPr/>
        </p:nvSpPr>
        <p:spPr>
          <a:xfrm>
            <a:off x="1950700" y="4496600"/>
            <a:ext cx="1095000" cy="511500"/>
          </a:xfrm>
          <a:prstGeom prst="wedgeRoundRectCallout">
            <a:avLst>
              <a:gd fmla="val 47295" name="adj1"/>
              <a:gd fmla="val 113206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</a:t>
            </a:r>
            <a:endParaRPr sz="2400"/>
          </a:p>
        </p:txBody>
      </p:sp>
      <p:sp>
        <p:nvSpPr>
          <p:cNvPr id="314" name="Google Shape;314;p30"/>
          <p:cNvSpPr/>
          <p:nvPr/>
        </p:nvSpPr>
        <p:spPr>
          <a:xfrm>
            <a:off x="415925" y="5429950"/>
            <a:ext cx="1095000" cy="511500"/>
          </a:xfrm>
          <a:prstGeom prst="wedgeRoundRectCallout">
            <a:avLst>
              <a:gd fmla="val -50822" name="adj1"/>
              <a:gd fmla="val 104433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“DA”?</a:t>
            </a:r>
            <a:endParaRPr sz="2400"/>
          </a:p>
        </p:txBody>
      </p:sp>
      <p:sp>
        <p:nvSpPr>
          <p:cNvPr id="315" name="Google Shape;315;p30"/>
          <p:cNvSpPr/>
          <p:nvPr/>
        </p:nvSpPr>
        <p:spPr>
          <a:xfrm>
            <a:off x="1950700" y="5429950"/>
            <a:ext cx="1095000" cy="511500"/>
          </a:xfrm>
          <a:prstGeom prst="wedgeRoundRectCallout">
            <a:avLst>
              <a:gd fmla="val 47295" name="adj1"/>
              <a:gd fmla="val 113206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</a:t>
            </a:r>
            <a:endParaRPr sz="2400"/>
          </a:p>
        </p:txBody>
      </p:sp>
      <p:pic>
        <p:nvPicPr>
          <p:cNvPr id="316" name="Google Shape;3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502" y="3880000"/>
            <a:ext cx="1821526" cy="22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0"/>
          <p:cNvSpPr txBox="1"/>
          <p:nvPr/>
        </p:nvSpPr>
        <p:spPr>
          <a:xfrm>
            <a:off x="3237475" y="1729950"/>
            <a:ext cx="12912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0.001 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8" name="Google Shape;318;p30"/>
          <p:cNvSpPr txBox="1"/>
          <p:nvPr/>
        </p:nvSpPr>
        <p:spPr>
          <a:xfrm>
            <a:off x="3237463" y="2665750"/>
            <a:ext cx="12912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0.001 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9" name="Google Shape;319;p30"/>
          <p:cNvSpPr txBox="1"/>
          <p:nvPr/>
        </p:nvSpPr>
        <p:spPr>
          <a:xfrm>
            <a:off x="3237463" y="3563250"/>
            <a:ext cx="12912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0.001 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0" name="Google Shape;320;p30"/>
          <p:cNvSpPr txBox="1"/>
          <p:nvPr/>
        </p:nvSpPr>
        <p:spPr>
          <a:xfrm>
            <a:off x="3237463" y="4496600"/>
            <a:ext cx="12912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0.002 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password</a:t>
            </a:r>
            <a:endParaRPr/>
          </a:p>
        </p:txBody>
      </p:sp>
      <p:sp>
        <p:nvSpPr>
          <p:cNvPr id="326" name="Google Shape;326;p31"/>
          <p:cNvSpPr/>
          <p:nvPr/>
        </p:nvSpPr>
        <p:spPr>
          <a:xfrm>
            <a:off x="47575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</a:t>
            </a:r>
            <a:endParaRPr b="1" sz="2400"/>
          </a:p>
        </p:txBody>
      </p:sp>
      <p:sp>
        <p:nvSpPr>
          <p:cNvPr id="327" name="Google Shape;327;p31"/>
          <p:cNvSpPr/>
          <p:nvPr/>
        </p:nvSpPr>
        <p:spPr>
          <a:xfrm>
            <a:off x="52243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</a:t>
            </a:r>
            <a:endParaRPr b="1" sz="2400"/>
          </a:p>
        </p:txBody>
      </p:sp>
      <p:sp>
        <p:nvSpPr>
          <p:cNvPr id="328" name="Google Shape;328;p31"/>
          <p:cNvSpPr/>
          <p:nvPr/>
        </p:nvSpPr>
        <p:spPr>
          <a:xfrm>
            <a:off x="56911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</a:t>
            </a:r>
            <a:endParaRPr b="1" sz="2400"/>
          </a:p>
        </p:txBody>
      </p:sp>
      <p:sp>
        <p:nvSpPr>
          <p:cNvPr id="329" name="Google Shape;329;p31"/>
          <p:cNvSpPr/>
          <p:nvPr/>
        </p:nvSpPr>
        <p:spPr>
          <a:xfrm>
            <a:off x="61579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</a:t>
            </a:r>
            <a:endParaRPr b="1" sz="2400"/>
          </a:p>
        </p:txBody>
      </p:sp>
      <p:sp>
        <p:nvSpPr>
          <p:cNvPr id="330" name="Google Shape;330;p31"/>
          <p:cNvSpPr/>
          <p:nvPr/>
        </p:nvSpPr>
        <p:spPr>
          <a:xfrm>
            <a:off x="66247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</a:t>
            </a:r>
            <a:endParaRPr b="1" sz="2400"/>
          </a:p>
        </p:txBody>
      </p:sp>
      <p:sp>
        <p:nvSpPr>
          <p:cNvPr id="331" name="Google Shape;331;p31"/>
          <p:cNvSpPr/>
          <p:nvPr/>
        </p:nvSpPr>
        <p:spPr>
          <a:xfrm>
            <a:off x="7091525" y="2764700"/>
            <a:ext cx="466800" cy="4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\n</a:t>
            </a:r>
            <a:endParaRPr b="1" sz="2400"/>
          </a:p>
        </p:txBody>
      </p:sp>
      <p:sp>
        <p:nvSpPr>
          <p:cNvPr id="332" name="Google Shape;332;p31"/>
          <p:cNvSpPr/>
          <p:nvPr/>
        </p:nvSpPr>
        <p:spPr>
          <a:xfrm>
            <a:off x="415925" y="1696550"/>
            <a:ext cx="1095000" cy="511500"/>
          </a:xfrm>
          <a:prstGeom prst="wedgeRoundRectCallout">
            <a:avLst>
              <a:gd fmla="val -50822" name="adj1"/>
              <a:gd fmla="val 104433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“A” ?</a:t>
            </a:r>
            <a:endParaRPr sz="2400"/>
          </a:p>
        </p:txBody>
      </p:sp>
      <p:sp>
        <p:nvSpPr>
          <p:cNvPr id="333" name="Google Shape;333;p31"/>
          <p:cNvSpPr/>
          <p:nvPr/>
        </p:nvSpPr>
        <p:spPr>
          <a:xfrm>
            <a:off x="1950700" y="1696550"/>
            <a:ext cx="1095000" cy="511500"/>
          </a:xfrm>
          <a:prstGeom prst="wedgeRoundRectCallout">
            <a:avLst>
              <a:gd fmla="val 47295" name="adj1"/>
              <a:gd fmla="val 113206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</a:t>
            </a:r>
            <a:endParaRPr sz="2400"/>
          </a:p>
        </p:txBody>
      </p:sp>
      <p:sp>
        <p:nvSpPr>
          <p:cNvPr id="334" name="Google Shape;334;p31"/>
          <p:cNvSpPr/>
          <p:nvPr/>
        </p:nvSpPr>
        <p:spPr>
          <a:xfrm>
            <a:off x="415925" y="2629900"/>
            <a:ext cx="1095000" cy="511500"/>
          </a:xfrm>
          <a:prstGeom prst="wedgeRoundRectCallout">
            <a:avLst>
              <a:gd fmla="val -50822" name="adj1"/>
              <a:gd fmla="val 104433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“B” ?</a:t>
            </a:r>
            <a:endParaRPr sz="2400"/>
          </a:p>
        </p:txBody>
      </p:sp>
      <p:sp>
        <p:nvSpPr>
          <p:cNvPr id="335" name="Google Shape;335;p31"/>
          <p:cNvSpPr/>
          <p:nvPr/>
        </p:nvSpPr>
        <p:spPr>
          <a:xfrm>
            <a:off x="1950700" y="2629900"/>
            <a:ext cx="1095000" cy="511500"/>
          </a:xfrm>
          <a:prstGeom prst="wedgeRoundRectCallout">
            <a:avLst>
              <a:gd fmla="val 47295" name="adj1"/>
              <a:gd fmla="val 113206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</a:t>
            </a:r>
            <a:endParaRPr sz="2400"/>
          </a:p>
        </p:txBody>
      </p:sp>
      <p:sp>
        <p:nvSpPr>
          <p:cNvPr id="336" name="Google Shape;336;p31"/>
          <p:cNvSpPr/>
          <p:nvPr/>
        </p:nvSpPr>
        <p:spPr>
          <a:xfrm>
            <a:off x="415925" y="3563250"/>
            <a:ext cx="1095000" cy="511500"/>
          </a:xfrm>
          <a:prstGeom prst="wedgeRoundRectCallout">
            <a:avLst>
              <a:gd fmla="val -50822" name="adj1"/>
              <a:gd fmla="val 104433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“C” ?</a:t>
            </a:r>
            <a:endParaRPr sz="2400"/>
          </a:p>
        </p:txBody>
      </p:sp>
      <p:sp>
        <p:nvSpPr>
          <p:cNvPr id="337" name="Google Shape;337;p31"/>
          <p:cNvSpPr/>
          <p:nvPr/>
        </p:nvSpPr>
        <p:spPr>
          <a:xfrm>
            <a:off x="1950700" y="3563250"/>
            <a:ext cx="1095000" cy="511500"/>
          </a:xfrm>
          <a:prstGeom prst="wedgeRoundRectCallout">
            <a:avLst>
              <a:gd fmla="val 47295" name="adj1"/>
              <a:gd fmla="val 113206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</a:t>
            </a:r>
            <a:endParaRPr sz="2400"/>
          </a:p>
        </p:txBody>
      </p:sp>
      <p:sp>
        <p:nvSpPr>
          <p:cNvPr id="338" name="Google Shape;338;p31"/>
          <p:cNvSpPr/>
          <p:nvPr/>
        </p:nvSpPr>
        <p:spPr>
          <a:xfrm>
            <a:off x="415925" y="4496600"/>
            <a:ext cx="1095000" cy="511500"/>
          </a:xfrm>
          <a:prstGeom prst="wedgeRoundRectCallout">
            <a:avLst>
              <a:gd fmla="val -50822" name="adj1"/>
              <a:gd fmla="val 104433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“D” ?</a:t>
            </a:r>
            <a:endParaRPr sz="2400"/>
          </a:p>
        </p:txBody>
      </p:sp>
      <p:sp>
        <p:nvSpPr>
          <p:cNvPr id="339" name="Google Shape;339;p31"/>
          <p:cNvSpPr/>
          <p:nvPr/>
        </p:nvSpPr>
        <p:spPr>
          <a:xfrm>
            <a:off x="1950700" y="4496600"/>
            <a:ext cx="1095000" cy="511500"/>
          </a:xfrm>
          <a:prstGeom prst="wedgeRoundRectCallout">
            <a:avLst>
              <a:gd fmla="val 47295" name="adj1"/>
              <a:gd fmla="val 113206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</a:t>
            </a:r>
            <a:endParaRPr sz="2400"/>
          </a:p>
        </p:txBody>
      </p:sp>
      <p:sp>
        <p:nvSpPr>
          <p:cNvPr id="340" name="Google Shape;340;p31"/>
          <p:cNvSpPr/>
          <p:nvPr/>
        </p:nvSpPr>
        <p:spPr>
          <a:xfrm>
            <a:off x="415925" y="5429950"/>
            <a:ext cx="1095000" cy="511500"/>
          </a:xfrm>
          <a:prstGeom prst="wedgeRoundRectCallout">
            <a:avLst>
              <a:gd fmla="val -50822" name="adj1"/>
              <a:gd fmla="val 104433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“DA”?</a:t>
            </a:r>
            <a:endParaRPr sz="2400"/>
          </a:p>
        </p:txBody>
      </p:sp>
      <p:sp>
        <p:nvSpPr>
          <p:cNvPr id="341" name="Google Shape;341;p31"/>
          <p:cNvSpPr/>
          <p:nvPr/>
        </p:nvSpPr>
        <p:spPr>
          <a:xfrm>
            <a:off x="1950700" y="5429950"/>
            <a:ext cx="1095000" cy="511500"/>
          </a:xfrm>
          <a:prstGeom prst="wedgeRoundRectCallout">
            <a:avLst>
              <a:gd fmla="val 47295" name="adj1"/>
              <a:gd fmla="val 113206" name="adj2"/>
              <a:gd fmla="val 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</a:t>
            </a:r>
            <a:endParaRPr sz="2400"/>
          </a:p>
        </p:txBody>
      </p:sp>
      <p:pic>
        <p:nvPicPr>
          <p:cNvPr id="342" name="Google Shape;3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502" y="3880000"/>
            <a:ext cx="1821526" cy="22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1"/>
          <p:cNvSpPr txBox="1"/>
          <p:nvPr/>
        </p:nvSpPr>
        <p:spPr>
          <a:xfrm>
            <a:off x="3237475" y="1729950"/>
            <a:ext cx="12912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0.001 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4" name="Google Shape;344;p31"/>
          <p:cNvSpPr txBox="1"/>
          <p:nvPr/>
        </p:nvSpPr>
        <p:spPr>
          <a:xfrm>
            <a:off x="3237463" y="2665750"/>
            <a:ext cx="12912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0.001 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5" name="Google Shape;345;p31"/>
          <p:cNvSpPr txBox="1"/>
          <p:nvPr/>
        </p:nvSpPr>
        <p:spPr>
          <a:xfrm>
            <a:off x="3237463" y="3563250"/>
            <a:ext cx="12912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0.001 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3237463" y="4496600"/>
            <a:ext cx="12912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0.002 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7" name="Google Shape;347;p31"/>
          <p:cNvSpPr txBox="1"/>
          <p:nvPr/>
        </p:nvSpPr>
        <p:spPr>
          <a:xfrm>
            <a:off x="3237463" y="5429950"/>
            <a:ext cx="12912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0.002 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Excercise</a:t>
            </a:r>
            <a:endParaRPr/>
          </a:p>
        </p:txBody>
      </p:sp>
      <p:sp>
        <p:nvSpPr>
          <p:cNvPr id="353" name="Google Shape;353;p32"/>
          <p:cNvSpPr txBox="1"/>
          <p:nvPr>
            <p:ph idx="1" type="body"/>
          </p:nvPr>
        </p:nvSpPr>
        <p:spPr>
          <a:xfrm>
            <a:off x="265500" y="1238900"/>
            <a:ext cx="8511000" cy="46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You have accidentally *cough* come by a pcap file (traffic.pcapng.gz) with data from a target browsing his facebook. You also have a keyring program that outputs the master key used for the traffic, given the right password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(get_key)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The goal of this 3-step exercise is to hack the poor guys facebook account and write a greeting on his wall, proving that you succeeded.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	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3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Excercise</a:t>
            </a:r>
            <a:endParaRPr/>
          </a:p>
        </p:txBody>
      </p:sp>
      <p:sp>
        <p:nvSpPr>
          <p:cNvPr id="359" name="Google Shape;359;p33"/>
          <p:cNvSpPr txBox="1"/>
          <p:nvPr>
            <p:ph idx="1" type="body"/>
          </p:nvPr>
        </p:nvSpPr>
        <p:spPr>
          <a:xfrm>
            <a:off x="265500" y="1238900"/>
            <a:ext cx="8511000" cy="46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	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              	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 have found a python script, in some dark corner of the internet, that can time how long it takes to make a password attempt (time_pw_attempt.py).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1. Modify the time_pw_attempt.py program and try to break the password using time as a side channel.  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	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365" name="Google Shape;365;p34"/>
          <p:cNvSpPr txBox="1"/>
          <p:nvPr>
            <p:ph idx="1" type="body"/>
          </p:nvPr>
        </p:nvSpPr>
        <p:spPr>
          <a:xfrm>
            <a:off x="265500" y="1238900"/>
            <a:ext cx="8511000" cy="46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How was that?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Did you get the password?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Any thoughts on side-channel attacks?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Was there a clear timing difference?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A little cheating…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We will get back to side-channels next time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Hacking hardware</a:t>
            </a:r>
            <a:endParaRPr/>
          </a:p>
        </p:txBody>
      </p:sp>
      <p:sp>
        <p:nvSpPr>
          <p:cNvPr id="371" name="Google Shape;371;p35"/>
          <p:cNvSpPr txBox="1"/>
          <p:nvPr>
            <p:ph idx="1" type="body"/>
          </p:nvPr>
        </p:nvSpPr>
        <p:spPr>
          <a:xfrm>
            <a:off x="265500" y="1238900"/>
            <a:ext cx="8511000" cy="46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would we hack hardware?</a:t>
            </a:r>
            <a:endParaRPr/>
          </a:p>
        </p:txBody>
      </p:sp>
      <p:sp>
        <p:nvSpPr>
          <p:cNvPr id="377" name="Google Shape;377;p36"/>
          <p:cNvSpPr txBox="1"/>
          <p:nvPr>
            <p:ph idx="1" type="body"/>
          </p:nvPr>
        </p:nvSpPr>
        <p:spPr>
          <a:xfrm>
            <a:off x="265500" y="1238900"/>
            <a:ext cx="8511000" cy="46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Gain access to extra functionality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Modify the hardware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Gain access to proprietary IP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Compromise a device or device type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Gain access to secret data on a device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Opportunistic approach</a:t>
            </a:r>
            <a:endParaRPr/>
          </a:p>
        </p:txBody>
      </p:sp>
      <p:sp>
        <p:nvSpPr>
          <p:cNvPr id="383" name="Google Shape;383;p37"/>
          <p:cNvSpPr txBox="1"/>
          <p:nvPr>
            <p:ph idx="1" type="body"/>
          </p:nvPr>
        </p:nvSpPr>
        <p:spPr>
          <a:xfrm>
            <a:off x="265500" y="1238900"/>
            <a:ext cx="8511000" cy="46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Is there a UART?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Is there an SD card?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Is there eMMC memory?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…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https://www.exploitee.rs/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surfaces of a computer</a:t>
            </a:r>
            <a:endParaRPr/>
          </a:p>
        </p:txBody>
      </p:sp>
      <p:pic>
        <p:nvPicPr>
          <p:cNvPr id="59" name="Google Shape;5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25" y="1803125"/>
            <a:ext cx="5715000" cy="36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4754875" y="1238900"/>
            <a:ext cx="4021500" cy="46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Network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Software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Physical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Disassembly and decompilation</a:t>
            </a:r>
            <a:endParaRPr/>
          </a:p>
        </p:txBody>
      </p:sp>
      <p:sp>
        <p:nvSpPr>
          <p:cNvPr id="389" name="Google Shape;389;p38"/>
          <p:cNvSpPr txBox="1"/>
          <p:nvPr>
            <p:ph idx="1" type="body"/>
          </p:nvPr>
        </p:nvSpPr>
        <p:spPr>
          <a:xfrm>
            <a:off x="265500" y="1238900"/>
            <a:ext cx="8511000" cy="46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Secrets can be revealed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IP can be stolen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Code can be modified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9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Excercise</a:t>
            </a:r>
            <a:endParaRPr/>
          </a:p>
        </p:txBody>
      </p:sp>
      <p:sp>
        <p:nvSpPr>
          <p:cNvPr id="395" name="Google Shape;395;p39"/>
          <p:cNvSpPr txBox="1"/>
          <p:nvPr>
            <p:ph idx="1" type="body"/>
          </p:nvPr>
        </p:nvSpPr>
        <p:spPr>
          <a:xfrm>
            <a:off x="265500" y="1238900"/>
            <a:ext cx="8717700" cy="46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	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              	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You know two nice disassemblers. One is an online service (onlinedisassembler.com) and the other is a java gui (pnfsoftware.com/jeb/)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2. Disassemble the program and see if you can retrieve the password or the key.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	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0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  <p:sp>
        <p:nvSpPr>
          <p:cNvPr id="401" name="Google Shape;401;p40"/>
          <p:cNvSpPr txBox="1"/>
          <p:nvPr>
            <p:ph idx="1" type="body"/>
          </p:nvPr>
        </p:nvSpPr>
        <p:spPr>
          <a:xfrm>
            <a:off x="265500" y="1238900"/>
            <a:ext cx="8511000" cy="46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  <p:sp>
        <p:nvSpPr>
          <p:cNvPr id="407" name="Google Shape;407;p41"/>
          <p:cNvSpPr txBox="1"/>
          <p:nvPr/>
        </p:nvSpPr>
        <p:spPr>
          <a:xfrm>
            <a:off x="748900" y="1722725"/>
            <a:ext cx="1642200" cy="3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0x0003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0x0004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0x0005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0x0006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0x0007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0x0008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0x0009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0x00FF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8" name="Google Shape;408;p41"/>
          <p:cNvSpPr/>
          <p:nvPr/>
        </p:nvSpPr>
        <p:spPr>
          <a:xfrm>
            <a:off x="1633675" y="1816325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1"/>
          <p:cNvSpPr/>
          <p:nvPr/>
        </p:nvSpPr>
        <p:spPr>
          <a:xfrm>
            <a:off x="1633675" y="2026398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1"/>
          <p:cNvSpPr/>
          <p:nvPr/>
        </p:nvSpPr>
        <p:spPr>
          <a:xfrm>
            <a:off x="1633675" y="2236471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1"/>
          <p:cNvSpPr/>
          <p:nvPr/>
        </p:nvSpPr>
        <p:spPr>
          <a:xfrm>
            <a:off x="1633675" y="2446544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1"/>
          <p:cNvSpPr/>
          <p:nvPr/>
        </p:nvSpPr>
        <p:spPr>
          <a:xfrm>
            <a:off x="1633675" y="2656618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1"/>
          <p:cNvSpPr/>
          <p:nvPr/>
        </p:nvSpPr>
        <p:spPr>
          <a:xfrm>
            <a:off x="1633675" y="2866691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1633675" y="3076764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1"/>
          <p:cNvSpPr/>
          <p:nvPr/>
        </p:nvSpPr>
        <p:spPr>
          <a:xfrm>
            <a:off x="1633675" y="3286837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1"/>
          <p:cNvSpPr/>
          <p:nvPr/>
        </p:nvSpPr>
        <p:spPr>
          <a:xfrm>
            <a:off x="1633675" y="3496910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1"/>
          <p:cNvSpPr/>
          <p:nvPr/>
        </p:nvSpPr>
        <p:spPr>
          <a:xfrm>
            <a:off x="1633675" y="3706983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1"/>
          <p:cNvSpPr/>
          <p:nvPr/>
        </p:nvSpPr>
        <p:spPr>
          <a:xfrm>
            <a:off x="1633675" y="3917056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1"/>
          <p:cNvSpPr/>
          <p:nvPr/>
        </p:nvSpPr>
        <p:spPr>
          <a:xfrm>
            <a:off x="1633675" y="4127129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1"/>
          <p:cNvSpPr/>
          <p:nvPr/>
        </p:nvSpPr>
        <p:spPr>
          <a:xfrm>
            <a:off x="1633675" y="4337203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1"/>
          <p:cNvSpPr/>
          <p:nvPr/>
        </p:nvSpPr>
        <p:spPr>
          <a:xfrm>
            <a:off x="1633675" y="4547276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1"/>
          <p:cNvSpPr/>
          <p:nvPr/>
        </p:nvSpPr>
        <p:spPr>
          <a:xfrm>
            <a:off x="1633675" y="4757349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1"/>
          <p:cNvSpPr/>
          <p:nvPr/>
        </p:nvSpPr>
        <p:spPr>
          <a:xfrm>
            <a:off x="1633675" y="4967422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  <p:sp>
        <p:nvSpPr>
          <p:cNvPr id="429" name="Google Shape;429;p42"/>
          <p:cNvSpPr txBox="1"/>
          <p:nvPr/>
        </p:nvSpPr>
        <p:spPr>
          <a:xfrm>
            <a:off x="748900" y="1722725"/>
            <a:ext cx="1642200" cy="3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0x0003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0x0004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0x0005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0x0006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0x0007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0x0008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0x0009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0x00FF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0" name="Google Shape;430;p42"/>
          <p:cNvSpPr/>
          <p:nvPr/>
        </p:nvSpPr>
        <p:spPr>
          <a:xfrm>
            <a:off x="1633675" y="1816325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2"/>
          <p:cNvSpPr/>
          <p:nvPr/>
        </p:nvSpPr>
        <p:spPr>
          <a:xfrm>
            <a:off x="1633675" y="2026398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2"/>
          <p:cNvSpPr/>
          <p:nvPr/>
        </p:nvSpPr>
        <p:spPr>
          <a:xfrm>
            <a:off x="1633675" y="2236471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2"/>
          <p:cNvSpPr/>
          <p:nvPr/>
        </p:nvSpPr>
        <p:spPr>
          <a:xfrm>
            <a:off x="1633675" y="2446544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2"/>
          <p:cNvSpPr/>
          <p:nvPr/>
        </p:nvSpPr>
        <p:spPr>
          <a:xfrm>
            <a:off x="1633675" y="2656618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2"/>
          <p:cNvSpPr/>
          <p:nvPr/>
        </p:nvSpPr>
        <p:spPr>
          <a:xfrm>
            <a:off x="1633675" y="2866691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2"/>
          <p:cNvSpPr/>
          <p:nvPr/>
        </p:nvSpPr>
        <p:spPr>
          <a:xfrm>
            <a:off x="1633675" y="3076764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2"/>
          <p:cNvSpPr/>
          <p:nvPr/>
        </p:nvSpPr>
        <p:spPr>
          <a:xfrm>
            <a:off x="1633675" y="3286837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2"/>
          <p:cNvSpPr/>
          <p:nvPr/>
        </p:nvSpPr>
        <p:spPr>
          <a:xfrm>
            <a:off x="1633675" y="3496910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2"/>
          <p:cNvSpPr/>
          <p:nvPr/>
        </p:nvSpPr>
        <p:spPr>
          <a:xfrm>
            <a:off x="1633675" y="3706983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2"/>
          <p:cNvSpPr/>
          <p:nvPr/>
        </p:nvSpPr>
        <p:spPr>
          <a:xfrm>
            <a:off x="1633675" y="3917056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2"/>
          <p:cNvSpPr/>
          <p:nvPr/>
        </p:nvSpPr>
        <p:spPr>
          <a:xfrm>
            <a:off x="1633675" y="4127129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2"/>
          <p:cNvSpPr/>
          <p:nvPr/>
        </p:nvSpPr>
        <p:spPr>
          <a:xfrm>
            <a:off x="1633675" y="4337203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2"/>
          <p:cNvSpPr/>
          <p:nvPr/>
        </p:nvSpPr>
        <p:spPr>
          <a:xfrm>
            <a:off x="1633675" y="4547276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2"/>
          <p:cNvSpPr/>
          <p:nvPr/>
        </p:nvSpPr>
        <p:spPr>
          <a:xfrm>
            <a:off x="1633675" y="4757349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2"/>
          <p:cNvSpPr/>
          <p:nvPr/>
        </p:nvSpPr>
        <p:spPr>
          <a:xfrm>
            <a:off x="1633675" y="4967422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2"/>
          <p:cNvSpPr txBox="1"/>
          <p:nvPr/>
        </p:nvSpPr>
        <p:spPr>
          <a:xfrm>
            <a:off x="927450" y="1254750"/>
            <a:ext cx="2288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Physical memory</a:t>
            </a:r>
            <a:endParaRPr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3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  <p:sp>
        <p:nvSpPr>
          <p:cNvPr id="452" name="Google Shape;452;p43"/>
          <p:cNvSpPr txBox="1"/>
          <p:nvPr/>
        </p:nvSpPr>
        <p:spPr>
          <a:xfrm>
            <a:off x="748900" y="1722725"/>
            <a:ext cx="1642200" cy="3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0x0003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0x0004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0x0005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0x0006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0x0007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0x0008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0x0009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0x00FF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3" name="Google Shape;453;p43"/>
          <p:cNvSpPr/>
          <p:nvPr/>
        </p:nvSpPr>
        <p:spPr>
          <a:xfrm>
            <a:off x="1633675" y="1816325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3"/>
          <p:cNvSpPr/>
          <p:nvPr/>
        </p:nvSpPr>
        <p:spPr>
          <a:xfrm>
            <a:off x="1633675" y="2026398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3"/>
          <p:cNvSpPr/>
          <p:nvPr/>
        </p:nvSpPr>
        <p:spPr>
          <a:xfrm>
            <a:off x="1633675" y="2236471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3"/>
          <p:cNvSpPr/>
          <p:nvPr/>
        </p:nvSpPr>
        <p:spPr>
          <a:xfrm>
            <a:off x="1633675" y="2446544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3"/>
          <p:cNvSpPr/>
          <p:nvPr/>
        </p:nvSpPr>
        <p:spPr>
          <a:xfrm>
            <a:off x="1633675" y="2656618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3"/>
          <p:cNvSpPr/>
          <p:nvPr/>
        </p:nvSpPr>
        <p:spPr>
          <a:xfrm>
            <a:off x="1633675" y="2866691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3"/>
          <p:cNvSpPr/>
          <p:nvPr/>
        </p:nvSpPr>
        <p:spPr>
          <a:xfrm>
            <a:off x="1633675" y="3076764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3"/>
          <p:cNvSpPr/>
          <p:nvPr/>
        </p:nvSpPr>
        <p:spPr>
          <a:xfrm>
            <a:off x="1633675" y="3286837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3"/>
          <p:cNvSpPr/>
          <p:nvPr/>
        </p:nvSpPr>
        <p:spPr>
          <a:xfrm>
            <a:off x="1633675" y="3496910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3"/>
          <p:cNvSpPr/>
          <p:nvPr/>
        </p:nvSpPr>
        <p:spPr>
          <a:xfrm>
            <a:off x="1633675" y="3706983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3"/>
          <p:cNvSpPr/>
          <p:nvPr/>
        </p:nvSpPr>
        <p:spPr>
          <a:xfrm>
            <a:off x="1633675" y="3917056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3"/>
          <p:cNvSpPr/>
          <p:nvPr/>
        </p:nvSpPr>
        <p:spPr>
          <a:xfrm>
            <a:off x="1633675" y="4127129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3"/>
          <p:cNvSpPr/>
          <p:nvPr/>
        </p:nvSpPr>
        <p:spPr>
          <a:xfrm>
            <a:off x="1633675" y="4337203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3"/>
          <p:cNvSpPr/>
          <p:nvPr/>
        </p:nvSpPr>
        <p:spPr>
          <a:xfrm>
            <a:off x="1633675" y="4547276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3"/>
          <p:cNvSpPr/>
          <p:nvPr/>
        </p:nvSpPr>
        <p:spPr>
          <a:xfrm>
            <a:off x="1633675" y="4757349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3"/>
          <p:cNvSpPr/>
          <p:nvPr/>
        </p:nvSpPr>
        <p:spPr>
          <a:xfrm>
            <a:off x="1633675" y="4967422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3"/>
          <p:cNvSpPr txBox="1"/>
          <p:nvPr/>
        </p:nvSpPr>
        <p:spPr>
          <a:xfrm>
            <a:off x="927450" y="1254750"/>
            <a:ext cx="2288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Physical memory</a:t>
            </a:r>
            <a:endParaRPr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70" name="Google Shape;470;p43"/>
          <p:cNvSpPr txBox="1"/>
          <p:nvPr/>
        </p:nvSpPr>
        <p:spPr>
          <a:xfrm>
            <a:off x="5257750" y="1722713"/>
            <a:ext cx="1642200" cy="3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0x0003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0x0004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0x0005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0x0006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0x0007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0x0008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0x0009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0x00FF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1" name="Google Shape;471;p43"/>
          <p:cNvSpPr/>
          <p:nvPr/>
        </p:nvSpPr>
        <p:spPr>
          <a:xfrm>
            <a:off x="6142525" y="1816313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3"/>
          <p:cNvSpPr/>
          <p:nvPr/>
        </p:nvSpPr>
        <p:spPr>
          <a:xfrm>
            <a:off x="6142525" y="2026386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3"/>
          <p:cNvSpPr/>
          <p:nvPr/>
        </p:nvSpPr>
        <p:spPr>
          <a:xfrm>
            <a:off x="6142525" y="2236459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3"/>
          <p:cNvSpPr/>
          <p:nvPr/>
        </p:nvSpPr>
        <p:spPr>
          <a:xfrm>
            <a:off x="6142525" y="2446532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3"/>
          <p:cNvSpPr/>
          <p:nvPr/>
        </p:nvSpPr>
        <p:spPr>
          <a:xfrm>
            <a:off x="6142525" y="2656605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3"/>
          <p:cNvSpPr/>
          <p:nvPr/>
        </p:nvSpPr>
        <p:spPr>
          <a:xfrm>
            <a:off x="6142525" y="2866678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3"/>
          <p:cNvSpPr/>
          <p:nvPr/>
        </p:nvSpPr>
        <p:spPr>
          <a:xfrm>
            <a:off x="6142525" y="3076751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3"/>
          <p:cNvSpPr/>
          <p:nvPr/>
        </p:nvSpPr>
        <p:spPr>
          <a:xfrm>
            <a:off x="6142525" y="3286824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3"/>
          <p:cNvSpPr/>
          <p:nvPr/>
        </p:nvSpPr>
        <p:spPr>
          <a:xfrm>
            <a:off x="6142525" y="3496898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3"/>
          <p:cNvSpPr/>
          <p:nvPr/>
        </p:nvSpPr>
        <p:spPr>
          <a:xfrm>
            <a:off x="6142525" y="3706971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3"/>
          <p:cNvSpPr/>
          <p:nvPr/>
        </p:nvSpPr>
        <p:spPr>
          <a:xfrm>
            <a:off x="6142525" y="3917044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3"/>
          <p:cNvSpPr/>
          <p:nvPr/>
        </p:nvSpPr>
        <p:spPr>
          <a:xfrm>
            <a:off x="6142525" y="4127117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3"/>
          <p:cNvSpPr/>
          <p:nvPr/>
        </p:nvSpPr>
        <p:spPr>
          <a:xfrm>
            <a:off x="6142525" y="4337190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3"/>
          <p:cNvSpPr/>
          <p:nvPr/>
        </p:nvSpPr>
        <p:spPr>
          <a:xfrm>
            <a:off x="6142525" y="4547263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3"/>
          <p:cNvSpPr/>
          <p:nvPr/>
        </p:nvSpPr>
        <p:spPr>
          <a:xfrm>
            <a:off x="6142525" y="4757336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3"/>
          <p:cNvSpPr/>
          <p:nvPr/>
        </p:nvSpPr>
        <p:spPr>
          <a:xfrm>
            <a:off x="6142525" y="4967409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3"/>
          <p:cNvSpPr txBox="1"/>
          <p:nvPr/>
        </p:nvSpPr>
        <p:spPr>
          <a:xfrm>
            <a:off x="5436300" y="1254738"/>
            <a:ext cx="2288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Program</a:t>
            </a:r>
            <a:r>
              <a:rPr lang="en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 memory</a:t>
            </a:r>
            <a:endParaRPr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4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  <p:sp>
        <p:nvSpPr>
          <p:cNvPr id="493" name="Google Shape;493;p44"/>
          <p:cNvSpPr txBox="1"/>
          <p:nvPr/>
        </p:nvSpPr>
        <p:spPr>
          <a:xfrm>
            <a:off x="748900" y="1722725"/>
            <a:ext cx="1642200" cy="3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0x0003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0x0004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0x0005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0x0006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0x0007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0x0008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0x0009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0x00FF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4" name="Google Shape;494;p44"/>
          <p:cNvSpPr/>
          <p:nvPr/>
        </p:nvSpPr>
        <p:spPr>
          <a:xfrm>
            <a:off x="1633675" y="1816325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4"/>
          <p:cNvSpPr/>
          <p:nvPr/>
        </p:nvSpPr>
        <p:spPr>
          <a:xfrm>
            <a:off x="1633675" y="2026398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4"/>
          <p:cNvSpPr/>
          <p:nvPr/>
        </p:nvSpPr>
        <p:spPr>
          <a:xfrm>
            <a:off x="1633675" y="2236471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4"/>
          <p:cNvSpPr/>
          <p:nvPr/>
        </p:nvSpPr>
        <p:spPr>
          <a:xfrm>
            <a:off x="1633675" y="2446544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4"/>
          <p:cNvSpPr/>
          <p:nvPr/>
        </p:nvSpPr>
        <p:spPr>
          <a:xfrm>
            <a:off x="1633675" y="2656618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4"/>
          <p:cNvSpPr/>
          <p:nvPr/>
        </p:nvSpPr>
        <p:spPr>
          <a:xfrm>
            <a:off x="1633675" y="2866691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4"/>
          <p:cNvSpPr/>
          <p:nvPr/>
        </p:nvSpPr>
        <p:spPr>
          <a:xfrm>
            <a:off x="1633675" y="3076764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4"/>
          <p:cNvSpPr/>
          <p:nvPr/>
        </p:nvSpPr>
        <p:spPr>
          <a:xfrm>
            <a:off x="1633675" y="3286837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4"/>
          <p:cNvSpPr/>
          <p:nvPr/>
        </p:nvSpPr>
        <p:spPr>
          <a:xfrm>
            <a:off x="1633675" y="3496910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4"/>
          <p:cNvSpPr/>
          <p:nvPr/>
        </p:nvSpPr>
        <p:spPr>
          <a:xfrm>
            <a:off x="1633675" y="3706983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4"/>
          <p:cNvSpPr/>
          <p:nvPr/>
        </p:nvSpPr>
        <p:spPr>
          <a:xfrm>
            <a:off x="1633675" y="3917056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4"/>
          <p:cNvSpPr/>
          <p:nvPr/>
        </p:nvSpPr>
        <p:spPr>
          <a:xfrm>
            <a:off x="1633675" y="4127129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4"/>
          <p:cNvSpPr/>
          <p:nvPr/>
        </p:nvSpPr>
        <p:spPr>
          <a:xfrm>
            <a:off x="1633675" y="4337203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4"/>
          <p:cNvSpPr/>
          <p:nvPr/>
        </p:nvSpPr>
        <p:spPr>
          <a:xfrm>
            <a:off x="1633675" y="4547276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4"/>
          <p:cNvSpPr/>
          <p:nvPr/>
        </p:nvSpPr>
        <p:spPr>
          <a:xfrm>
            <a:off x="1633675" y="4757349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4"/>
          <p:cNvSpPr/>
          <p:nvPr/>
        </p:nvSpPr>
        <p:spPr>
          <a:xfrm>
            <a:off x="1633675" y="4967422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4"/>
          <p:cNvSpPr txBox="1"/>
          <p:nvPr/>
        </p:nvSpPr>
        <p:spPr>
          <a:xfrm>
            <a:off x="927450" y="1254750"/>
            <a:ext cx="2288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Physical memory</a:t>
            </a:r>
            <a:endParaRPr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11" name="Google Shape;511;p44"/>
          <p:cNvSpPr txBox="1"/>
          <p:nvPr/>
        </p:nvSpPr>
        <p:spPr>
          <a:xfrm>
            <a:off x="5257750" y="1722713"/>
            <a:ext cx="1642200" cy="3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0x0003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0x0004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0x0005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0x0006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0x0007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0x0008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0x0009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0x00FF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2" name="Google Shape;512;p44"/>
          <p:cNvSpPr/>
          <p:nvPr/>
        </p:nvSpPr>
        <p:spPr>
          <a:xfrm>
            <a:off x="6142525" y="1816313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4"/>
          <p:cNvSpPr/>
          <p:nvPr/>
        </p:nvSpPr>
        <p:spPr>
          <a:xfrm>
            <a:off x="6142525" y="2026386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4"/>
          <p:cNvSpPr/>
          <p:nvPr/>
        </p:nvSpPr>
        <p:spPr>
          <a:xfrm>
            <a:off x="6142525" y="2236459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4"/>
          <p:cNvSpPr/>
          <p:nvPr/>
        </p:nvSpPr>
        <p:spPr>
          <a:xfrm>
            <a:off x="6142525" y="2446532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4"/>
          <p:cNvSpPr/>
          <p:nvPr/>
        </p:nvSpPr>
        <p:spPr>
          <a:xfrm>
            <a:off x="6142525" y="2656605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4"/>
          <p:cNvSpPr/>
          <p:nvPr/>
        </p:nvSpPr>
        <p:spPr>
          <a:xfrm>
            <a:off x="6142525" y="2866678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4"/>
          <p:cNvSpPr/>
          <p:nvPr/>
        </p:nvSpPr>
        <p:spPr>
          <a:xfrm>
            <a:off x="6142525" y="3076751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4"/>
          <p:cNvSpPr/>
          <p:nvPr/>
        </p:nvSpPr>
        <p:spPr>
          <a:xfrm>
            <a:off x="6142525" y="3286824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4"/>
          <p:cNvSpPr/>
          <p:nvPr/>
        </p:nvSpPr>
        <p:spPr>
          <a:xfrm>
            <a:off x="6142525" y="3496898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4"/>
          <p:cNvSpPr/>
          <p:nvPr/>
        </p:nvSpPr>
        <p:spPr>
          <a:xfrm>
            <a:off x="6142525" y="3706971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4"/>
          <p:cNvSpPr/>
          <p:nvPr/>
        </p:nvSpPr>
        <p:spPr>
          <a:xfrm>
            <a:off x="6142525" y="3917044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4"/>
          <p:cNvSpPr/>
          <p:nvPr/>
        </p:nvSpPr>
        <p:spPr>
          <a:xfrm>
            <a:off x="6142525" y="4127117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4"/>
          <p:cNvSpPr/>
          <p:nvPr/>
        </p:nvSpPr>
        <p:spPr>
          <a:xfrm>
            <a:off x="6142525" y="4337190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4"/>
          <p:cNvSpPr/>
          <p:nvPr/>
        </p:nvSpPr>
        <p:spPr>
          <a:xfrm>
            <a:off x="6142525" y="4547263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4"/>
          <p:cNvSpPr/>
          <p:nvPr/>
        </p:nvSpPr>
        <p:spPr>
          <a:xfrm>
            <a:off x="6142525" y="4757336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4"/>
          <p:cNvSpPr/>
          <p:nvPr/>
        </p:nvSpPr>
        <p:spPr>
          <a:xfrm>
            <a:off x="6142525" y="4967409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4"/>
          <p:cNvSpPr txBox="1"/>
          <p:nvPr/>
        </p:nvSpPr>
        <p:spPr>
          <a:xfrm>
            <a:off x="5436300" y="1254738"/>
            <a:ext cx="2288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Program memory</a:t>
            </a:r>
            <a:endParaRPr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5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  <p:sp>
        <p:nvSpPr>
          <p:cNvPr id="534" name="Google Shape;534;p45"/>
          <p:cNvSpPr txBox="1"/>
          <p:nvPr/>
        </p:nvSpPr>
        <p:spPr>
          <a:xfrm>
            <a:off x="748900" y="1722725"/>
            <a:ext cx="1642200" cy="3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0x0003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0x0004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0x0005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0x0006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0x0007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0x0008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0x0009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0x00FF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5" name="Google Shape;535;p45"/>
          <p:cNvSpPr/>
          <p:nvPr/>
        </p:nvSpPr>
        <p:spPr>
          <a:xfrm>
            <a:off x="1633675" y="1816325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5"/>
          <p:cNvSpPr/>
          <p:nvPr/>
        </p:nvSpPr>
        <p:spPr>
          <a:xfrm>
            <a:off x="1633675" y="2026398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5"/>
          <p:cNvSpPr/>
          <p:nvPr/>
        </p:nvSpPr>
        <p:spPr>
          <a:xfrm>
            <a:off x="1633675" y="2236471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5"/>
          <p:cNvSpPr/>
          <p:nvPr/>
        </p:nvSpPr>
        <p:spPr>
          <a:xfrm>
            <a:off x="1633675" y="2446544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5"/>
          <p:cNvSpPr/>
          <p:nvPr/>
        </p:nvSpPr>
        <p:spPr>
          <a:xfrm>
            <a:off x="1633675" y="2656618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5"/>
          <p:cNvSpPr/>
          <p:nvPr/>
        </p:nvSpPr>
        <p:spPr>
          <a:xfrm>
            <a:off x="1633675" y="2866691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5"/>
          <p:cNvSpPr/>
          <p:nvPr/>
        </p:nvSpPr>
        <p:spPr>
          <a:xfrm>
            <a:off x="1633675" y="3076764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5"/>
          <p:cNvSpPr/>
          <p:nvPr/>
        </p:nvSpPr>
        <p:spPr>
          <a:xfrm>
            <a:off x="1633675" y="3286837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5"/>
          <p:cNvSpPr/>
          <p:nvPr/>
        </p:nvSpPr>
        <p:spPr>
          <a:xfrm>
            <a:off x="1633675" y="3496910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5"/>
          <p:cNvSpPr/>
          <p:nvPr/>
        </p:nvSpPr>
        <p:spPr>
          <a:xfrm>
            <a:off x="1633675" y="3706983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5"/>
          <p:cNvSpPr/>
          <p:nvPr/>
        </p:nvSpPr>
        <p:spPr>
          <a:xfrm>
            <a:off x="1633675" y="3917056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5"/>
          <p:cNvSpPr/>
          <p:nvPr/>
        </p:nvSpPr>
        <p:spPr>
          <a:xfrm>
            <a:off x="1633675" y="4127129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5"/>
          <p:cNvSpPr/>
          <p:nvPr/>
        </p:nvSpPr>
        <p:spPr>
          <a:xfrm>
            <a:off x="1633675" y="4337203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5"/>
          <p:cNvSpPr/>
          <p:nvPr/>
        </p:nvSpPr>
        <p:spPr>
          <a:xfrm>
            <a:off x="1633675" y="4547276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5"/>
          <p:cNvSpPr/>
          <p:nvPr/>
        </p:nvSpPr>
        <p:spPr>
          <a:xfrm>
            <a:off x="1633675" y="4757349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5"/>
          <p:cNvSpPr/>
          <p:nvPr/>
        </p:nvSpPr>
        <p:spPr>
          <a:xfrm>
            <a:off x="1633675" y="4967422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5"/>
          <p:cNvSpPr txBox="1"/>
          <p:nvPr/>
        </p:nvSpPr>
        <p:spPr>
          <a:xfrm>
            <a:off x="927450" y="1254750"/>
            <a:ext cx="2288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Physical memory</a:t>
            </a:r>
            <a:endParaRPr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52" name="Google Shape;552;p45"/>
          <p:cNvSpPr txBox="1"/>
          <p:nvPr/>
        </p:nvSpPr>
        <p:spPr>
          <a:xfrm>
            <a:off x="5257750" y="1722713"/>
            <a:ext cx="1642200" cy="3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0x0003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0x0004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0x0005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0x0006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0x0007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0x0008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0x0009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0x00FF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3" name="Google Shape;553;p45"/>
          <p:cNvSpPr/>
          <p:nvPr/>
        </p:nvSpPr>
        <p:spPr>
          <a:xfrm>
            <a:off x="6142525" y="1816313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5"/>
          <p:cNvSpPr/>
          <p:nvPr/>
        </p:nvSpPr>
        <p:spPr>
          <a:xfrm>
            <a:off x="6142525" y="2026386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5"/>
          <p:cNvSpPr/>
          <p:nvPr/>
        </p:nvSpPr>
        <p:spPr>
          <a:xfrm>
            <a:off x="6142525" y="2236459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5"/>
          <p:cNvSpPr/>
          <p:nvPr/>
        </p:nvSpPr>
        <p:spPr>
          <a:xfrm>
            <a:off x="6142525" y="2446532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5"/>
          <p:cNvSpPr/>
          <p:nvPr/>
        </p:nvSpPr>
        <p:spPr>
          <a:xfrm>
            <a:off x="6142525" y="2656605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5"/>
          <p:cNvSpPr/>
          <p:nvPr/>
        </p:nvSpPr>
        <p:spPr>
          <a:xfrm>
            <a:off x="6142525" y="2866678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5"/>
          <p:cNvSpPr/>
          <p:nvPr/>
        </p:nvSpPr>
        <p:spPr>
          <a:xfrm>
            <a:off x="6142525" y="3076751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5"/>
          <p:cNvSpPr/>
          <p:nvPr/>
        </p:nvSpPr>
        <p:spPr>
          <a:xfrm>
            <a:off x="6142525" y="3286824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5"/>
          <p:cNvSpPr/>
          <p:nvPr/>
        </p:nvSpPr>
        <p:spPr>
          <a:xfrm>
            <a:off x="6142525" y="3496898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5"/>
          <p:cNvSpPr/>
          <p:nvPr/>
        </p:nvSpPr>
        <p:spPr>
          <a:xfrm>
            <a:off x="6142525" y="3706971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5"/>
          <p:cNvSpPr/>
          <p:nvPr/>
        </p:nvSpPr>
        <p:spPr>
          <a:xfrm>
            <a:off x="6142525" y="3917044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5"/>
          <p:cNvSpPr/>
          <p:nvPr/>
        </p:nvSpPr>
        <p:spPr>
          <a:xfrm>
            <a:off x="6142525" y="4127117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5"/>
          <p:cNvSpPr/>
          <p:nvPr/>
        </p:nvSpPr>
        <p:spPr>
          <a:xfrm>
            <a:off x="6142525" y="4337190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5"/>
          <p:cNvSpPr/>
          <p:nvPr/>
        </p:nvSpPr>
        <p:spPr>
          <a:xfrm>
            <a:off x="6142525" y="4547263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5"/>
          <p:cNvSpPr/>
          <p:nvPr/>
        </p:nvSpPr>
        <p:spPr>
          <a:xfrm>
            <a:off x="6142525" y="4757336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5"/>
          <p:cNvSpPr/>
          <p:nvPr/>
        </p:nvSpPr>
        <p:spPr>
          <a:xfrm>
            <a:off x="6142525" y="4967409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5"/>
          <p:cNvSpPr txBox="1"/>
          <p:nvPr/>
        </p:nvSpPr>
        <p:spPr>
          <a:xfrm>
            <a:off x="5436300" y="1254738"/>
            <a:ext cx="2288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Program memory</a:t>
            </a:r>
            <a:endParaRPr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70" name="Google Shape;570;p45"/>
          <p:cNvSpPr/>
          <p:nvPr/>
        </p:nvSpPr>
        <p:spPr>
          <a:xfrm>
            <a:off x="3658750" y="1772900"/>
            <a:ext cx="1441800" cy="15570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5"/>
          <p:cNvSpPr txBox="1"/>
          <p:nvPr/>
        </p:nvSpPr>
        <p:spPr>
          <a:xfrm>
            <a:off x="3275875" y="1254750"/>
            <a:ext cx="2288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Page tables</a:t>
            </a:r>
            <a:endParaRPr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6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  <p:sp>
        <p:nvSpPr>
          <p:cNvPr id="577" name="Google Shape;577;p46"/>
          <p:cNvSpPr txBox="1"/>
          <p:nvPr/>
        </p:nvSpPr>
        <p:spPr>
          <a:xfrm>
            <a:off x="748900" y="1722725"/>
            <a:ext cx="1642200" cy="3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0x0003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0x0004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0x0005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0x0006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0x0007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0x0008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0x0009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0x00FF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8" name="Google Shape;578;p46"/>
          <p:cNvSpPr/>
          <p:nvPr/>
        </p:nvSpPr>
        <p:spPr>
          <a:xfrm>
            <a:off x="1633675" y="1816325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6"/>
          <p:cNvSpPr/>
          <p:nvPr/>
        </p:nvSpPr>
        <p:spPr>
          <a:xfrm>
            <a:off x="1633675" y="2026398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6"/>
          <p:cNvSpPr/>
          <p:nvPr/>
        </p:nvSpPr>
        <p:spPr>
          <a:xfrm>
            <a:off x="1633675" y="2236471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6"/>
          <p:cNvSpPr/>
          <p:nvPr/>
        </p:nvSpPr>
        <p:spPr>
          <a:xfrm>
            <a:off x="1633675" y="2446544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6"/>
          <p:cNvSpPr/>
          <p:nvPr/>
        </p:nvSpPr>
        <p:spPr>
          <a:xfrm>
            <a:off x="1633675" y="2656618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6"/>
          <p:cNvSpPr/>
          <p:nvPr/>
        </p:nvSpPr>
        <p:spPr>
          <a:xfrm>
            <a:off x="1633675" y="2866691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6"/>
          <p:cNvSpPr/>
          <p:nvPr/>
        </p:nvSpPr>
        <p:spPr>
          <a:xfrm>
            <a:off x="1633675" y="3076764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6"/>
          <p:cNvSpPr/>
          <p:nvPr/>
        </p:nvSpPr>
        <p:spPr>
          <a:xfrm>
            <a:off x="1633675" y="3286837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6"/>
          <p:cNvSpPr/>
          <p:nvPr/>
        </p:nvSpPr>
        <p:spPr>
          <a:xfrm>
            <a:off x="1633675" y="3496910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6"/>
          <p:cNvSpPr/>
          <p:nvPr/>
        </p:nvSpPr>
        <p:spPr>
          <a:xfrm>
            <a:off x="1633675" y="3706983"/>
            <a:ext cx="1642200" cy="209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6"/>
          <p:cNvSpPr/>
          <p:nvPr/>
        </p:nvSpPr>
        <p:spPr>
          <a:xfrm>
            <a:off x="1633675" y="3917056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6"/>
          <p:cNvSpPr/>
          <p:nvPr/>
        </p:nvSpPr>
        <p:spPr>
          <a:xfrm>
            <a:off x="1633675" y="4127129"/>
            <a:ext cx="1642200" cy="209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6"/>
          <p:cNvSpPr/>
          <p:nvPr/>
        </p:nvSpPr>
        <p:spPr>
          <a:xfrm>
            <a:off x="1633675" y="4337203"/>
            <a:ext cx="1642200" cy="209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6"/>
          <p:cNvSpPr/>
          <p:nvPr/>
        </p:nvSpPr>
        <p:spPr>
          <a:xfrm>
            <a:off x="1633675" y="4547276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6"/>
          <p:cNvSpPr/>
          <p:nvPr/>
        </p:nvSpPr>
        <p:spPr>
          <a:xfrm>
            <a:off x="1633675" y="4757349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6"/>
          <p:cNvSpPr/>
          <p:nvPr/>
        </p:nvSpPr>
        <p:spPr>
          <a:xfrm>
            <a:off x="1633675" y="4967422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6"/>
          <p:cNvSpPr txBox="1"/>
          <p:nvPr/>
        </p:nvSpPr>
        <p:spPr>
          <a:xfrm>
            <a:off x="927450" y="1254750"/>
            <a:ext cx="2288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Physical memory</a:t>
            </a:r>
            <a:endParaRPr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95" name="Google Shape;595;p46"/>
          <p:cNvSpPr txBox="1"/>
          <p:nvPr/>
        </p:nvSpPr>
        <p:spPr>
          <a:xfrm>
            <a:off x="5257750" y="1722713"/>
            <a:ext cx="1642200" cy="3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0x0003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0x0004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0x0005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0x0006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0x0007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0x0008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0x0009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0x00FF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6" name="Google Shape;596;p46"/>
          <p:cNvSpPr/>
          <p:nvPr/>
        </p:nvSpPr>
        <p:spPr>
          <a:xfrm>
            <a:off x="6142525" y="1816313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6"/>
          <p:cNvSpPr/>
          <p:nvPr/>
        </p:nvSpPr>
        <p:spPr>
          <a:xfrm>
            <a:off x="6142525" y="2026386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6"/>
          <p:cNvSpPr/>
          <p:nvPr/>
        </p:nvSpPr>
        <p:spPr>
          <a:xfrm>
            <a:off x="6142525" y="2236459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6"/>
          <p:cNvSpPr/>
          <p:nvPr/>
        </p:nvSpPr>
        <p:spPr>
          <a:xfrm>
            <a:off x="6142525" y="2446532"/>
            <a:ext cx="1642200" cy="209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6"/>
          <p:cNvSpPr/>
          <p:nvPr/>
        </p:nvSpPr>
        <p:spPr>
          <a:xfrm>
            <a:off x="6142525" y="2656605"/>
            <a:ext cx="1642200" cy="209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6"/>
          <p:cNvSpPr/>
          <p:nvPr/>
        </p:nvSpPr>
        <p:spPr>
          <a:xfrm>
            <a:off x="6142525" y="2866678"/>
            <a:ext cx="1642200" cy="209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6"/>
          <p:cNvSpPr/>
          <p:nvPr/>
        </p:nvSpPr>
        <p:spPr>
          <a:xfrm>
            <a:off x="6142525" y="3076751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6"/>
          <p:cNvSpPr/>
          <p:nvPr/>
        </p:nvSpPr>
        <p:spPr>
          <a:xfrm>
            <a:off x="6142525" y="3286824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6"/>
          <p:cNvSpPr/>
          <p:nvPr/>
        </p:nvSpPr>
        <p:spPr>
          <a:xfrm>
            <a:off x="6142525" y="3496898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6"/>
          <p:cNvSpPr/>
          <p:nvPr/>
        </p:nvSpPr>
        <p:spPr>
          <a:xfrm>
            <a:off x="6142525" y="3706971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6"/>
          <p:cNvSpPr/>
          <p:nvPr/>
        </p:nvSpPr>
        <p:spPr>
          <a:xfrm>
            <a:off x="6142525" y="3917044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6"/>
          <p:cNvSpPr/>
          <p:nvPr/>
        </p:nvSpPr>
        <p:spPr>
          <a:xfrm>
            <a:off x="6142525" y="4127117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6"/>
          <p:cNvSpPr/>
          <p:nvPr/>
        </p:nvSpPr>
        <p:spPr>
          <a:xfrm>
            <a:off x="6142525" y="4337190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6"/>
          <p:cNvSpPr/>
          <p:nvPr/>
        </p:nvSpPr>
        <p:spPr>
          <a:xfrm>
            <a:off x="6142525" y="4547263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6"/>
          <p:cNvSpPr/>
          <p:nvPr/>
        </p:nvSpPr>
        <p:spPr>
          <a:xfrm>
            <a:off x="6142525" y="4757336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6"/>
          <p:cNvSpPr/>
          <p:nvPr/>
        </p:nvSpPr>
        <p:spPr>
          <a:xfrm>
            <a:off x="6142525" y="4967409"/>
            <a:ext cx="1642200" cy="2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6"/>
          <p:cNvSpPr txBox="1"/>
          <p:nvPr/>
        </p:nvSpPr>
        <p:spPr>
          <a:xfrm>
            <a:off x="5436300" y="1254738"/>
            <a:ext cx="2288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Program memory</a:t>
            </a:r>
            <a:endParaRPr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13" name="Google Shape;613;p46"/>
          <p:cNvSpPr/>
          <p:nvPr/>
        </p:nvSpPr>
        <p:spPr>
          <a:xfrm>
            <a:off x="3658750" y="1772900"/>
            <a:ext cx="1441800" cy="15570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6"/>
          <p:cNvSpPr txBox="1"/>
          <p:nvPr/>
        </p:nvSpPr>
        <p:spPr>
          <a:xfrm>
            <a:off x="3275875" y="1254750"/>
            <a:ext cx="2288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Page tables</a:t>
            </a:r>
            <a:endParaRPr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615" name="Google Shape;615;p46"/>
          <p:cNvCxnSpPr/>
          <p:nvPr/>
        </p:nvCxnSpPr>
        <p:spPr>
          <a:xfrm rot="10800000">
            <a:off x="4560775" y="2488500"/>
            <a:ext cx="2076000" cy="280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16" name="Google Shape;616;p46"/>
          <p:cNvCxnSpPr/>
          <p:nvPr/>
        </p:nvCxnSpPr>
        <p:spPr>
          <a:xfrm flipH="1">
            <a:off x="2178100" y="2481725"/>
            <a:ext cx="1998900" cy="1342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7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  <p:pic>
        <p:nvPicPr>
          <p:cNvPr id="622" name="Google Shape;622;p47"/>
          <p:cNvPicPr preferRelativeResize="0"/>
          <p:nvPr/>
        </p:nvPicPr>
        <p:blipFill rotWithShape="1">
          <a:blip r:embed="rId3">
            <a:alphaModFix/>
          </a:blip>
          <a:srcRect b="0" l="0" r="63665" t="0"/>
          <a:stretch/>
        </p:blipFill>
        <p:spPr>
          <a:xfrm>
            <a:off x="572301" y="2064725"/>
            <a:ext cx="3903275" cy="32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47"/>
          <p:cNvSpPr txBox="1"/>
          <p:nvPr/>
        </p:nvSpPr>
        <p:spPr>
          <a:xfrm>
            <a:off x="42550" y="6560100"/>
            <a:ext cx="59985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ource: </a:t>
            </a:r>
            <a:r>
              <a:rPr lang="en" sz="1000" u="sng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https://manybutfinite.com/post/anatomy-of-a-program-in-memory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for hacking</a:t>
            </a:r>
            <a:endParaRPr/>
          </a:p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265500" y="1238900"/>
            <a:ext cx="8511000" cy="46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Virtual user devices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Network devices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RF devices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Special purpose devices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8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  <p:pic>
        <p:nvPicPr>
          <p:cNvPr id="629" name="Google Shape;629;p48"/>
          <p:cNvPicPr preferRelativeResize="0"/>
          <p:nvPr/>
        </p:nvPicPr>
        <p:blipFill rotWithShape="1">
          <a:blip r:embed="rId3">
            <a:alphaModFix/>
          </a:blip>
          <a:srcRect b="0" l="0" r="24190" t="0"/>
          <a:stretch/>
        </p:blipFill>
        <p:spPr>
          <a:xfrm>
            <a:off x="572301" y="2064725"/>
            <a:ext cx="8143925" cy="32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48"/>
          <p:cNvSpPr txBox="1"/>
          <p:nvPr/>
        </p:nvSpPr>
        <p:spPr>
          <a:xfrm>
            <a:off x="42550" y="6560100"/>
            <a:ext cx="59985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source: </a:t>
            </a:r>
            <a:r>
              <a:rPr lang="en" sz="1000" u="sng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https://manybutfinite.com/post/anatomy-of-a-program-in-memory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9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  <p:sp>
        <p:nvSpPr>
          <p:cNvPr id="636" name="Google Shape;636;p49"/>
          <p:cNvSpPr txBox="1"/>
          <p:nvPr/>
        </p:nvSpPr>
        <p:spPr>
          <a:xfrm>
            <a:off x="42550" y="6560100"/>
            <a:ext cx="59985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source: </a:t>
            </a:r>
            <a:r>
              <a:rPr lang="en" sz="1000" u="sng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https://manybutfinite.com/post/anatomy-of-a-program-in-memory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37" name="Google Shape;637;p49"/>
          <p:cNvPicPr preferRelativeResize="0"/>
          <p:nvPr/>
        </p:nvPicPr>
        <p:blipFill rotWithShape="1">
          <a:blip r:embed="rId4">
            <a:alphaModFix/>
          </a:blip>
          <a:srcRect b="89574" l="0" r="27530" t="0"/>
          <a:stretch/>
        </p:blipFill>
        <p:spPr>
          <a:xfrm>
            <a:off x="152400" y="1281925"/>
            <a:ext cx="4535876" cy="53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0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  <p:sp>
        <p:nvSpPr>
          <p:cNvPr id="643" name="Google Shape;643;p50"/>
          <p:cNvSpPr txBox="1"/>
          <p:nvPr/>
        </p:nvSpPr>
        <p:spPr>
          <a:xfrm>
            <a:off x="42550" y="6560100"/>
            <a:ext cx="59985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source: </a:t>
            </a:r>
            <a:r>
              <a:rPr lang="en" sz="1000" u="sng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https://manybutfinite.com/post/anatomy-of-a-program-in-memory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44" name="Google Shape;644;p50"/>
          <p:cNvPicPr preferRelativeResize="0"/>
          <p:nvPr/>
        </p:nvPicPr>
        <p:blipFill rotWithShape="1">
          <a:blip r:embed="rId4">
            <a:alphaModFix/>
          </a:blip>
          <a:srcRect b="71149" l="0" r="27662" t="0"/>
          <a:stretch/>
        </p:blipFill>
        <p:spPr>
          <a:xfrm>
            <a:off x="152400" y="1281925"/>
            <a:ext cx="4527376" cy="147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1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  <p:sp>
        <p:nvSpPr>
          <p:cNvPr id="650" name="Google Shape;650;p51"/>
          <p:cNvSpPr txBox="1"/>
          <p:nvPr/>
        </p:nvSpPr>
        <p:spPr>
          <a:xfrm>
            <a:off x="42550" y="6560100"/>
            <a:ext cx="59985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source: </a:t>
            </a:r>
            <a:r>
              <a:rPr lang="en" sz="1000" u="sng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https://manybutfinite.com/post/anatomy-of-a-program-in-memory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51" name="Google Shape;651;p51"/>
          <p:cNvPicPr preferRelativeResize="0"/>
          <p:nvPr/>
        </p:nvPicPr>
        <p:blipFill rotWithShape="1">
          <a:blip r:embed="rId4">
            <a:alphaModFix/>
          </a:blip>
          <a:srcRect b="48240" l="0" r="27797" t="0"/>
          <a:stretch/>
        </p:blipFill>
        <p:spPr>
          <a:xfrm>
            <a:off x="152400" y="1281925"/>
            <a:ext cx="4518876" cy="265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2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  <p:sp>
        <p:nvSpPr>
          <p:cNvPr id="657" name="Google Shape;657;p52"/>
          <p:cNvSpPr txBox="1"/>
          <p:nvPr/>
        </p:nvSpPr>
        <p:spPr>
          <a:xfrm>
            <a:off x="42550" y="6560100"/>
            <a:ext cx="59985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source: </a:t>
            </a:r>
            <a:r>
              <a:rPr lang="en" sz="1000" u="sng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https://manybutfinite.com/post/anatomy-of-a-program-in-memory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58" name="Google Shape;658;p52"/>
          <p:cNvPicPr preferRelativeResize="0"/>
          <p:nvPr/>
        </p:nvPicPr>
        <p:blipFill rotWithShape="1">
          <a:blip r:embed="rId4">
            <a:alphaModFix/>
          </a:blip>
          <a:srcRect b="32304" l="0" r="27394" t="0"/>
          <a:stretch/>
        </p:blipFill>
        <p:spPr>
          <a:xfrm>
            <a:off x="152400" y="1281925"/>
            <a:ext cx="4544400" cy="346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3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  <p:sp>
        <p:nvSpPr>
          <p:cNvPr id="664" name="Google Shape;664;p53"/>
          <p:cNvSpPr txBox="1"/>
          <p:nvPr/>
        </p:nvSpPr>
        <p:spPr>
          <a:xfrm>
            <a:off x="42550" y="6560100"/>
            <a:ext cx="59985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source: </a:t>
            </a:r>
            <a:r>
              <a:rPr lang="en" sz="1000" u="sng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https://manybutfinite.com/post/anatomy-of-a-program-in-memory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65" name="Google Shape;665;p53"/>
          <p:cNvPicPr preferRelativeResize="0"/>
          <p:nvPr/>
        </p:nvPicPr>
        <p:blipFill rotWithShape="1">
          <a:blip r:embed="rId4">
            <a:alphaModFix/>
          </a:blip>
          <a:srcRect b="20185" l="0" r="27662" t="0"/>
          <a:stretch/>
        </p:blipFill>
        <p:spPr>
          <a:xfrm>
            <a:off x="152400" y="1281925"/>
            <a:ext cx="4527376" cy="40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4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  <p:sp>
        <p:nvSpPr>
          <p:cNvPr id="671" name="Google Shape;671;p54"/>
          <p:cNvSpPr txBox="1"/>
          <p:nvPr/>
        </p:nvSpPr>
        <p:spPr>
          <a:xfrm>
            <a:off x="42550" y="6560100"/>
            <a:ext cx="59985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source: </a:t>
            </a:r>
            <a:r>
              <a:rPr lang="en" sz="1000" u="sng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https://manybutfinite.com/post/anatomy-of-a-program-in-memory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72" name="Google Shape;672;p54"/>
          <p:cNvPicPr preferRelativeResize="0"/>
          <p:nvPr/>
        </p:nvPicPr>
        <p:blipFill rotWithShape="1">
          <a:blip r:embed="rId4">
            <a:alphaModFix/>
          </a:blip>
          <a:srcRect b="10063" l="0" r="27662" t="0"/>
          <a:stretch/>
        </p:blipFill>
        <p:spPr>
          <a:xfrm>
            <a:off x="152400" y="1281925"/>
            <a:ext cx="4527376" cy="46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5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  <p:sp>
        <p:nvSpPr>
          <p:cNvPr id="678" name="Google Shape;678;p55"/>
          <p:cNvSpPr txBox="1"/>
          <p:nvPr/>
        </p:nvSpPr>
        <p:spPr>
          <a:xfrm>
            <a:off x="42550" y="6560100"/>
            <a:ext cx="59985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source: </a:t>
            </a:r>
            <a:r>
              <a:rPr lang="en" sz="1000" u="sng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https://manybutfinite.com/post/anatomy-of-a-program-in-memory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79" name="Google Shape;679;p55"/>
          <p:cNvPicPr preferRelativeResize="0"/>
          <p:nvPr/>
        </p:nvPicPr>
        <p:blipFill rotWithShape="1">
          <a:blip r:embed="rId4">
            <a:alphaModFix/>
          </a:blip>
          <a:srcRect b="0" l="0" r="27797" t="0"/>
          <a:stretch/>
        </p:blipFill>
        <p:spPr>
          <a:xfrm>
            <a:off x="152400" y="1281925"/>
            <a:ext cx="4518876" cy="5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6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  <p:sp>
        <p:nvSpPr>
          <p:cNvPr id="685" name="Google Shape;685;p56"/>
          <p:cNvSpPr txBox="1"/>
          <p:nvPr/>
        </p:nvSpPr>
        <p:spPr>
          <a:xfrm>
            <a:off x="42550" y="6560100"/>
            <a:ext cx="59985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source: </a:t>
            </a:r>
            <a:r>
              <a:rPr lang="en" sz="1000" u="sng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https://manybutfinite.com/post/anatomy-of-a-program-in-memory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86" name="Google Shape;686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281925"/>
            <a:ext cx="6258650" cy="5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7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  <p:sp>
        <p:nvSpPr>
          <p:cNvPr id="692" name="Google Shape;692;p57"/>
          <p:cNvSpPr txBox="1"/>
          <p:nvPr/>
        </p:nvSpPr>
        <p:spPr>
          <a:xfrm>
            <a:off x="42550" y="6560100"/>
            <a:ext cx="59985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source: </a:t>
            </a:r>
            <a:r>
              <a:rPr lang="en" sz="1000" u="sng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https://manybutfinite.com/post/anatomy-of-a-program-in-memory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93" name="Google Shape;693;p57"/>
          <p:cNvPicPr preferRelativeResize="0"/>
          <p:nvPr/>
        </p:nvPicPr>
        <p:blipFill rotWithShape="1">
          <a:blip r:embed="rId4">
            <a:alphaModFix/>
          </a:blip>
          <a:srcRect b="0" l="0" r="27525" t="0"/>
          <a:stretch/>
        </p:blipFill>
        <p:spPr>
          <a:xfrm>
            <a:off x="152400" y="1281925"/>
            <a:ext cx="4535876" cy="5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7"/>
          <p:cNvSpPr txBox="1"/>
          <p:nvPr/>
        </p:nvSpPr>
        <p:spPr>
          <a:xfrm>
            <a:off x="4892500" y="1544050"/>
            <a:ext cx="3990600" cy="4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int = 0;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user devices</a:t>
            </a:r>
            <a:endParaRPr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75" y="1291050"/>
            <a:ext cx="2862575" cy="27780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/>
        </p:nvSpPr>
        <p:spPr>
          <a:xfrm>
            <a:off x="609913" y="3813050"/>
            <a:ext cx="23499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AirDrive</a:t>
            </a:r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6375" y="1184400"/>
            <a:ext cx="2967000" cy="29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6364925" y="4023375"/>
            <a:ext cx="23499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Rubber Ducky</a:t>
            </a:r>
            <a:endParaRPr/>
          </a:p>
        </p:txBody>
      </p:sp>
      <p:pic>
        <p:nvPicPr>
          <p:cNvPr id="76" name="Google Shape;7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3763" y="3883075"/>
            <a:ext cx="3636482" cy="21641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/>
        </p:nvSpPr>
        <p:spPr>
          <a:xfrm>
            <a:off x="3542088" y="6047225"/>
            <a:ext cx="23499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Pi zero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8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  <p:sp>
        <p:nvSpPr>
          <p:cNvPr id="700" name="Google Shape;700;p58"/>
          <p:cNvSpPr txBox="1"/>
          <p:nvPr/>
        </p:nvSpPr>
        <p:spPr>
          <a:xfrm>
            <a:off x="42550" y="6560100"/>
            <a:ext cx="59985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source: </a:t>
            </a:r>
            <a:r>
              <a:rPr lang="en" sz="1000" u="sng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https://manybutfinite.com/post/anatomy-of-a-program-in-memory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01" name="Google Shape;701;p58"/>
          <p:cNvPicPr preferRelativeResize="0"/>
          <p:nvPr/>
        </p:nvPicPr>
        <p:blipFill rotWithShape="1">
          <a:blip r:embed="rId4">
            <a:alphaModFix/>
          </a:blip>
          <a:srcRect b="0" l="0" r="27525" t="0"/>
          <a:stretch/>
        </p:blipFill>
        <p:spPr>
          <a:xfrm>
            <a:off x="152400" y="1281925"/>
            <a:ext cx="4535876" cy="5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8"/>
          <p:cNvSpPr txBox="1"/>
          <p:nvPr/>
        </p:nvSpPr>
        <p:spPr>
          <a:xfrm>
            <a:off x="4892500" y="1544050"/>
            <a:ext cx="3990600" cy="4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int = 0;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03" name="Google Shape;703;p58"/>
          <p:cNvCxnSpPr/>
          <p:nvPr/>
        </p:nvCxnSpPr>
        <p:spPr>
          <a:xfrm flipH="1">
            <a:off x="3658650" y="2088600"/>
            <a:ext cx="1965600" cy="238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9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  <p:sp>
        <p:nvSpPr>
          <p:cNvPr id="709" name="Google Shape;709;p59"/>
          <p:cNvSpPr txBox="1"/>
          <p:nvPr/>
        </p:nvSpPr>
        <p:spPr>
          <a:xfrm>
            <a:off x="42550" y="6560100"/>
            <a:ext cx="59985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source: </a:t>
            </a:r>
            <a:r>
              <a:rPr lang="en" sz="1000" u="sng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https://manybutfinite.com/post/anatomy-of-a-program-in-memory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10" name="Google Shape;710;p59"/>
          <p:cNvPicPr preferRelativeResize="0"/>
          <p:nvPr/>
        </p:nvPicPr>
        <p:blipFill rotWithShape="1">
          <a:blip r:embed="rId4">
            <a:alphaModFix/>
          </a:blip>
          <a:srcRect b="0" l="0" r="27525" t="0"/>
          <a:stretch/>
        </p:blipFill>
        <p:spPr>
          <a:xfrm>
            <a:off x="152400" y="1281925"/>
            <a:ext cx="4535876" cy="5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59"/>
          <p:cNvSpPr txBox="1"/>
          <p:nvPr/>
        </p:nvSpPr>
        <p:spPr>
          <a:xfrm>
            <a:off x="4892500" y="1544050"/>
            <a:ext cx="3990600" cy="4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ptr = new Object()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0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  <p:sp>
        <p:nvSpPr>
          <p:cNvPr id="717" name="Google Shape;717;p60"/>
          <p:cNvSpPr txBox="1"/>
          <p:nvPr/>
        </p:nvSpPr>
        <p:spPr>
          <a:xfrm>
            <a:off x="42550" y="6560100"/>
            <a:ext cx="59985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source: </a:t>
            </a:r>
            <a:r>
              <a:rPr lang="en" sz="1000" u="sng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https://manybutfinite.com/post/anatomy-of-a-program-in-memory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18" name="Google Shape;718;p60"/>
          <p:cNvPicPr preferRelativeResize="0"/>
          <p:nvPr/>
        </p:nvPicPr>
        <p:blipFill rotWithShape="1">
          <a:blip r:embed="rId4">
            <a:alphaModFix/>
          </a:blip>
          <a:srcRect b="0" l="0" r="27525" t="0"/>
          <a:stretch/>
        </p:blipFill>
        <p:spPr>
          <a:xfrm>
            <a:off x="152400" y="1281925"/>
            <a:ext cx="4535876" cy="5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4892500" y="1544050"/>
            <a:ext cx="3990600" cy="4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ptr = new Object();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20" name="Google Shape;720;p60"/>
          <p:cNvCxnSpPr/>
          <p:nvPr/>
        </p:nvCxnSpPr>
        <p:spPr>
          <a:xfrm flipH="1">
            <a:off x="4194700" y="2122625"/>
            <a:ext cx="1684800" cy="2237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1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  <p:sp>
        <p:nvSpPr>
          <p:cNvPr id="726" name="Google Shape;726;p61"/>
          <p:cNvSpPr txBox="1"/>
          <p:nvPr/>
        </p:nvSpPr>
        <p:spPr>
          <a:xfrm>
            <a:off x="42550" y="6560100"/>
            <a:ext cx="59985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source: </a:t>
            </a:r>
            <a:r>
              <a:rPr lang="en" sz="1000" u="sng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https://manybutfinite.com/post/anatomy-of-a-program-in-memory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27" name="Google Shape;727;p61"/>
          <p:cNvPicPr preferRelativeResize="0"/>
          <p:nvPr/>
        </p:nvPicPr>
        <p:blipFill rotWithShape="1">
          <a:blip r:embed="rId4">
            <a:alphaModFix/>
          </a:blip>
          <a:srcRect b="0" l="0" r="27525" t="0"/>
          <a:stretch/>
        </p:blipFill>
        <p:spPr>
          <a:xfrm>
            <a:off x="152400" y="1281925"/>
            <a:ext cx="4535876" cy="5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61"/>
          <p:cNvSpPr txBox="1"/>
          <p:nvPr/>
        </p:nvSpPr>
        <p:spPr>
          <a:xfrm>
            <a:off x="4892500" y="1544050"/>
            <a:ext cx="3990600" cy="4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static int;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2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  <p:sp>
        <p:nvSpPr>
          <p:cNvPr id="734" name="Google Shape;734;p62"/>
          <p:cNvSpPr txBox="1"/>
          <p:nvPr/>
        </p:nvSpPr>
        <p:spPr>
          <a:xfrm>
            <a:off x="42550" y="6560100"/>
            <a:ext cx="59985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source: </a:t>
            </a:r>
            <a:r>
              <a:rPr lang="en" sz="1000" u="sng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https://manybutfinite.com/post/anatomy-of-a-program-in-memory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35" name="Google Shape;735;p62"/>
          <p:cNvPicPr preferRelativeResize="0"/>
          <p:nvPr/>
        </p:nvPicPr>
        <p:blipFill rotWithShape="1">
          <a:blip r:embed="rId4">
            <a:alphaModFix/>
          </a:blip>
          <a:srcRect b="0" l="0" r="27525" t="0"/>
          <a:stretch/>
        </p:blipFill>
        <p:spPr>
          <a:xfrm>
            <a:off x="152400" y="1281925"/>
            <a:ext cx="4535876" cy="5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62"/>
          <p:cNvSpPr txBox="1"/>
          <p:nvPr/>
        </p:nvSpPr>
        <p:spPr>
          <a:xfrm>
            <a:off x="4892500" y="1544050"/>
            <a:ext cx="3990600" cy="4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static int;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37" name="Google Shape;737;p62"/>
          <p:cNvCxnSpPr/>
          <p:nvPr/>
        </p:nvCxnSpPr>
        <p:spPr>
          <a:xfrm flipH="1">
            <a:off x="3292875" y="2046050"/>
            <a:ext cx="2748300" cy="3088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3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  <p:sp>
        <p:nvSpPr>
          <p:cNvPr id="743" name="Google Shape;743;p63"/>
          <p:cNvSpPr txBox="1"/>
          <p:nvPr/>
        </p:nvSpPr>
        <p:spPr>
          <a:xfrm>
            <a:off x="42550" y="6560100"/>
            <a:ext cx="59985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source: </a:t>
            </a:r>
            <a:r>
              <a:rPr lang="en" sz="1000" u="sng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https://manybutfinite.com/post/anatomy-of-a-program-in-memory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44" name="Google Shape;744;p63"/>
          <p:cNvPicPr preferRelativeResize="0"/>
          <p:nvPr/>
        </p:nvPicPr>
        <p:blipFill rotWithShape="1">
          <a:blip r:embed="rId4">
            <a:alphaModFix/>
          </a:blip>
          <a:srcRect b="0" l="0" r="27525" t="0"/>
          <a:stretch/>
        </p:blipFill>
        <p:spPr>
          <a:xfrm>
            <a:off x="152400" y="1281925"/>
            <a:ext cx="4535876" cy="5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63"/>
          <p:cNvSpPr txBox="1"/>
          <p:nvPr/>
        </p:nvSpPr>
        <p:spPr>
          <a:xfrm>
            <a:off x="4892500" y="1544050"/>
            <a:ext cx="3990600" cy="4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static int = 0;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4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  <p:sp>
        <p:nvSpPr>
          <p:cNvPr id="751" name="Google Shape;751;p64"/>
          <p:cNvSpPr txBox="1"/>
          <p:nvPr/>
        </p:nvSpPr>
        <p:spPr>
          <a:xfrm>
            <a:off x="42550" y="6560100"/>
            <a:ext cx="59985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source: </a:t>
            </a:r>
            <a:r>
              <a:rPr lang="en" sz="1000" u="sng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https://manybutfinite.com/post/anatomy-of-a-program-in-memory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52" name="Google Shape;752;p64"/>
          <p:cNvPicPr preferRelativeResize="0"/>
          <p:nvPr/>
        </p:nvPicPr>
        <p:blipFill rotWithShape="1">
          <a:blip r:embed="rId4">
            <a:alphaModFix/>
          </a:blip>
          <a:srcRect b="0" l="0" r="27525" t="0"/>
          <a:stretch/>
        </p:blipFill>
        <p:spPr>
          <a:xfrm>
            <a:off x="152400" y="1281925"/>
            <a:ext cx="4535876" cy="5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64"/>
          <p:cNvSpPr txBox="1"/>
          <p:nvPr/>
        </p:nvSpPr>
        <p:spPr>
          <a:xfrm>
            <a:off x="4892500" y="1544050"/>
            <a:ext cx="3990600" cy="4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static int = 0;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54" name="Google Shape;754;p64"/>
          <p:cNvCxnSpPr/>
          <p:nvPr/>
        </p:nvCxnSpPr>
        <p:spPr>
          <a:xfrm flipH="1">
            <a:off x="3420375" y="2046050"/>
            <a:ext cx="2620800" cy="3539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5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  <p:sp>
        <p:nvSpPr>
          <p:cNvPr id="760" name="Google Shape;760;p65"/>
          <p:cNvSpPr txBox="1"/>
          <p:nvPr/>
        </p:nvSpPr>
        <p:spPr>
          <a:xfrm>
            <a:off x="42550" y="6560100"/>
            <a:ext cx="59985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source: </a:t>
            </a:r>
            <a:r>
              <a:rPr lang="en" sz="1000" u="sng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https://manybutfinite.com/post/anatomy-of-a-program-in-memory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61" name="Google Shape;761;p65"/>
          <p:cNvPicPr preferRelativeResize="0"/>
          <p:nvPr/>
        </p:nvPicPr>
        <p:blipFill rotWithShape="1">
          <a:blip r:embed="rId4">
            <a:alphaModFix/>
          </a:blip>
          <a:srcRect b="0" l="0" r="27525" t="0"/>
          <a:stretch/>
        </p:blipFill>
        <p:spPr>
          <a:xfrm>
            <a:off x="152400" y="1281925"/>
            <a:ext cx="4535876" cy="5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65"/>
          <p:cNvSpPr txBox="1"/>
          <p:nvPr/>
        </p:nvSpPr>
        <p:spPr>
          <a:xfrm>
            <a:off x="4892500" y="1544050"/>
            <a:ext cx="3990600" cy="4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= “Hello world”;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66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  <p:sp>
        <p:nvSpPr>
          <p:cNvPr id="768" name="Google Shape;768;p66"/>
          <p:cNvSpPr txBox="1"/>
          <p:nvPr/>
        </p:nvSpPr>
        <p:spPr>
          <a:xfrm>
            <a:off x="42550" y="6560100"/>
            <a:ext cx="59985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source: </a:t>
            </a:r>
            <a:r>
              <a:rPr lang="en" sz="1000" u="sng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https://manybutfinite.com/post/anatomy-of-a-program-in-memory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69" name="Google Shape;769;p66"/>
          <p:cNvPicPr preferRelativeResize="0"/>
          <p:nvPr/>
        </p:nvPicPr>
        <p:blipFill rotWithShape="1">
          <a:blip r:embed="rId4">
            <a:alphaModFix/>
          </a:blip>
          <a:srcRect b="0" l="0" r="27525" t="0"/>
          <a:stretch/>
        </p:blipFill>
        <p:spPr>
          <a:xfrm>
            <a:off x="152400" y="1281925"/>
            <a:ext cx="4535876" cy="5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66"/>
          <p:cNvSpPr txBox="1"/>
          <p:nvPr/>
        </p:nvSpPr>
        <p:spPr>
          <a:xfrm>
            <a:off x="4892500" y="1544050"/>
            <a:ext cx="3990600" cy="4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... = “Hello world”;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71" name="Google Shape;771;p66"/>
          <p:cNvCxnSpPr/>
          <p:nvPr/>
        </p:nvCxnSpPr>
        <p:spPr>
          <a:xfrm flipH="1">
            <a:off x="3403525" y="2071575"/>
            <a:ext cx="3760800" cy="393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67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777" name="Google Shape;777;p67"/>
          <p:cNvSpPr txBox="1"/>
          <p:nvPr>
            <p:ph idx="1" type="body"/>
          </p:nvPr>
        </p:nvSpPr>
        <p:spPr>
          <a:xfrm>
            <a:off x="265500" y="1238900"/>
            <a:ext cx="8511000" cy="46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Now that you have the master key, you can decrypt the traffic in the pcap file and analyse it for interesting secrets.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3. Hack the poor guys facebook account and leave a message (from himself) on his wall.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devices</a:t>
            </a:r>
            <a:endParaRPr/>
          </a:p>
        </p:txBody>
      </p:sp>
      <p:sp>
        <p:nvSpPr>
          <p:cNvPr id="83" name="Google Shape;83;p14"/>
          <p:cNvSpPr txBox="1"/>
          <p:nvPr/>
        </p:nvSpPr>
        <p:spPr>
          <a:xfrm>
            <a:off x="713250" y="4325125"/>
            <a:ext cx="18744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Pineapple</a:t>
            </a:r>
            <a:endParaRPr/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487" y="1434325"/>
            <a:ext cx="2849920" cy="28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8750" y="1213250"/>
            <a:ext cx="3296064" cy="17798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/>
        </p:nvSpPr>
        <p:spPr>
          <a:xfrm>
            <a:off x="3526550" y="2956550"/>
            <a:ext cx="18744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Packet Squirrel</a:t>
            </a:r>
            <a:endParaRPr/>
          </a:p>
        </p:txBody>
      </p:sp>
      <p:sp>
        <p:nvSpPr>
          <p:cNvPr id="87" name="Google Shape;87;p14"/>
          <p:cNvSpPr txBox="1"/>
          <p:nvPr/>
        </p:nvSpPr>
        <p:spPr>
          <a:xfrm>
            <a:off x="6217950" y="6077700"/>
            <a:ext cx="18744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SharkTap</a:t>
            </a:r>
            <a:endParaRPr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53350" y="3145525"/>
            <a:ext cx="3051962" cy="277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 devices</a:t>
            </a:r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25" y="1265497"/>
            <a:ext cx="2684150" cy="32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0975" y="1318500"/>
            <a:ext cx="3393200" cy="33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0900" y="2909925"/>
            <a:ext cx="3319275" cy="33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/>
          <p:nvPr/>
        </p:nvSpPr>
        <p:spPr>
          <a:xfrm>
            <a:off x="3831175" y="6016750"/>
            <a:ext cx="18198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HackRF</a:t>
            </a:r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508850" y="4422113"/>
            <a:ext cx="18198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Proxmark</a:t>
            </a:r>
            <a:endParaRPr/>
          </a:p>
        </p:txBody>
      </p:sp>
      <p:sp>
        <p:nvSpPr>
          <p:cNvPr id="99" name="Google Shape;99;p15"/>
          <p:cNvSpPr txBox="1"/>
          <p:nvPr/>
        </p:nvSpPr>
        <p:spPr>
          <a:xfrm>
            <a:off x="6696275" y="4565363"/>
            <a:ext cx="18198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UberTooth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purpose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25" y="1129525"/>
            <a:ext cx="3980925" cy="313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5925" y="1129525"/>
            <a:ext cx="3034325" cy="303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7125" y="4159213"/>
            <a:ext cx="6019800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415925" y="384325"/>
            <a:ext cx="8511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purpose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265500" y="1238900"/>
            <a:ext cx="8511000" cy="46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Desoldering equipment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JTAG interfaces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Chip opening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Ny SDU skabelon - blaa">
  <a:themeElements>
    <a:clrScheme name="Kontor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